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Times New Roman Bold" charset="1" panose="02020803070505020304"/>
      <p:regular r:id="rId19"/>
    </p:embeddedFont>
    <p:embeddedFont>
      <p:font typeface="Times New Roman" charset="1" panose="02020603050405020304"/>
      <p:regular r:id="rId20"/>
    </p:embeddedFont>
    <p:embeddedFont>
      <p:font typeface="Canva Sans" charset="1" panose="020B0503030501040103"/>
      <p:regular r:id="rId21"/>
    </p:embeddedFont>
    <p:embeddedFont>
      <p:font typeface="Canva Sans Bold" charset="1" panose="020B08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https://picsum.photos/1024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23.png" Type="http://schemas.openxmlformats.org/officeDocument/2006/relationships/image"/><Relationship Id="rId2" Target="../media/image1.png" Type="http://schemas.openxmlformats.org/officeDocument/2006/relationships/image"/><Relationship Id="rId20" Target="../media/image24.svg" Type="http://schemas.openxmlformats.org/officeDocument/2006/relationships/image"/><Relationship Id="rId21" Target="../media/image25.png" Type="http://schemas.openxmlformats.org/officeDocument/2006/relationships/image"/><Relationship Id="rId22" Target="../media/image26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27.png" Type="http://schemas.openxmlformats.org/officeDocument/2006/relationships/image"/><Relationship Id="rId16" Target="../media/image28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29.png" Type="http://schemas.openxmlformats.org/officeDocument/2006/relationships/image"/><Relationship Id="rId16" Target="../media/image30.png" Type="http://schemas.openxmlformats.org/officeDocument/2006/relationships/image"/><Relationship Id="rId17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32.png" Type="http://schemas.openxmlformats.org/officeDocument/2006/relationships/image"/><Relationship Id="rId16" Target="../media/image3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34.png" Type="http://schemas.openxmlformats.org/officeDocument/2006/relationships/image"/><Relationship Id="rId16" Target="../media/image35.png" Type="http://schemas.openxmlformats.org/officeDocument/2006/relationships/image"/><Relationship Id="rId17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01B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10134595"/>
            <a:ext cx="13716000" cy="152405"/>
          </a:xfrm>
          <a:custGeom>
            <a:avLst/>
            <a:gdLst/>
            <a:ahLst/>
            <a:cxnLst/>
            <a:rect r="r" b="b" t="t" l="l"/>
            <a:pathLst>
              <a:path h="152405" w="13716000">
                <a:moveTo>
                  <a:pt x="0" y="0"/>
                </a:moveTo>
                <a:lnTo>
                  <a:pt x="13716000" y="0"/>
                </a:lnTo>
                <a:lnTo>
                  <a:pt x="13716000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134595"/>
            <a:ext cx="3898073" cy="152405"/>
          </a:xfrm>
          <a:custGeom>
            <a:avLst/>
            <a:gdLst/>
            <a:ahLst/>
            <a:cxnLst/>
            <a:rect r="r" b="b" t="t" l="l"/>
            <a:pathLst>
              <a:path h="152405" w="3898073">
                <a:moveTo>
                  <a:pt x="0" y="0"/>
                </a:moveTo>
                <a:lnTo>
                  <a:pt x="3898073" y="0"/>
                </a:lnTo>
                <a:lnTo>
                  <a:pt x="3898073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89927" y="10134595"/>
            <a:ext cx="3898073" cy="152405"/>
          </a:xfrm>
          <a:custGeom>
            <a:avLst/>
            <a:gdLst/>
            <a:ahLst/>
            <a:cxnLst/>
            <a:rect r="r" b="b" t="t" l="l"/>
            <a:pathLst>
              <a:path h="152405" w="3898073">
                <a:moveTo>
                  <a:pt x="0" y="0"/>
                </a:moveTo>
                <a:lnTo>
                  <a:pt x="3898073" y="0"/>
                </a:lnTo>
                <a:lnTo>
                  <a:pt x="3898073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0134595"/>
            <a:ext cx="18288000" cy="152405"/>
          </a:xfrm>
          <a:custGeom>
            <a:avLst/>
            <a:gdLst/>
            <a:ahLst/>
            <a:cxnLst/>
            <a:rect r="r" b="b" t="t" l="l"/>
            <a:pathLst>
              <a:path h="152405" w="18288000">
                <a:moveTo>
                  <a:pt x="0" y="0"/>
                </a:moveTo>
                <a:lnTo>
                  <a:pt x="18288000" y="0"/>
                </a:lnTo>
                <a:lnTo>
                  <a:pt x="18288000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64401" y="2219092"/>
            <a:ext cx="6159198" cy="2021581"/>
          </a:xfrm>
          <a:custGeom>
            <a:avLst/>
            <a:gdLst/>
            <a:ahLst/>
            <a:cxnLst/>
            <a:rect r="r" b="b" t="t" l="l"/>
            <a:pathLst>
              <a:path h="2021581" w="6159198">
                <a:moveTo>
                  <a:pt x="0" y="0"/>
                </a:moveTo>
                <a:lnTo>
                  <a:pt x="6159198" y="0"/>
                </a:lnTo>
                <a:lnTo>
                  <a:pt x="6159198" y="2021581"/>
                </a:lnTo>
                <a:lnTo>
                  <a:pt x="0" y="20215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64401" y="1813911"/>
            <a:ext cx="6159198" cy="2021581"/>
          </a:xfrm>
          <a:custGeom>
            <a:avLst/>
            <a:gdLst/>
            <a:ahLst/>
            <a:cxnLst/>
            <a:rect r="r" b="b" t="t" l="l"/>
            <a:pathLst>
              <a:path h="2021581" w="6159198">
                <a:moveTo>
                  <a:pt x="0" y="0"/>
                </a:moveTo>
                <a:lnTo>
                  <a:pt x="6159198" y="0"/>
                </a:lnTo>
                <a:lnTo>
                  <a:pt x="6159198" y="2021581"/>
                </a:lnTo>
                <a:lnTo>
                  <a:pt x="0" y="20215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6230" y="5812212"/>
            <a:ext cx="15773400" cy="1253128"/>
          </a:xfrm>
          <a:custGeom>
            <a:avLst/>
            <a:gdLst/>
            <a:ahLst/>
            <a:cxnLst/>
            <a:rect r="r" b="b" t="t" l="l"/>
            <a:pathLst>
              <a:path h="1253128" w="15773400">
                <a:moveTo>
                  <a:pt x="0" y="0"/>
                </a:moveTo>
                <a:lnTo>
                  <a:pt x="15773400" y="0"/>
                </a:lnTo>
                <a:lnTo>
                  <a:pt x="15773400" y="1253128"/>
                </a:lnTo>
                <a:lnTo>
                  <a:pt x="0" y="12531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5297681"/>
            <a:ext cx="10285527" cy="114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b="true" sz="645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Super Resolved Image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29824" y="7602121"/>
            <a:ext cx="2490370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9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Group 18</a:t>
            </a:r>
          </a:p>
          <a:p>
            <a:pPr algn="ctr">
              <a:lnSpc>
                <a:spcPts val="431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817596" y="8412483"/>
            <a:ext cx="5720007" cy="131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Yash Kirti AU2340149</a:t>
            </a:r>
          </a:p>
          <a:p>
            <a:pPr algn="ctr">
              <a:lnSpc>
                <a:spcPts val="2592"/>
              </a:lnSpc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Yashvi Modi AU2340116</a:t>
            </a:r>
          </a:p>
          <a:p>
            <a:pPr algn="ctr">
              <a:lnSpc>
                <a:spcPts val="2592"/>
              </a:lnSpc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Priyanshu Rupala AU2340207</a:t>
            </a:r>
          </a:p>
          <a:p>
            <a:pPr algn="ctr">
              <a:lnSpc>
                <a:spcPts val="2592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Tathya Parikh AU2340151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337377"/>
            <a:ext cx="10285527" cy="8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b="true" sz="50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14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10134595"/>
            <a:ext cx="13716000" cy="152405"/>
          </a:xfrm>
          <a:custGeom>
            <a:avLst/>
            <a:gdLst/>
            <a:ahLst/>
            <a:cxnLst/>
            <a:rect r="r" b="b" t="t" l="l"/>
            <a:pathLst>
              <a:path h="152405" w="13716000">
                <a:moveTo>
                  <a:pt x="0" y="0"/>
                </a:moveTo>
                <a:lnTo>
                  <a:pt x="13716000" y="0"/>
                </a:lnTo>
                <a:lnTo>
                  <a:pt x="13716000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134595"/>
            <a:ext cx="3898073" cy="152405"/>
          </a:xfrm>
          <a:custGeom>
            <a:avLst/>
            <a:gdLst/>
            <a:ahLst/>
            <a:cxnLst/>
            <a:rect r="r" b="b" t="t" l="l"/>
            <a:pathLst>
              <a:path h="152405" w="3898073">
                <a:moveTo>
                  <a:pt x="0" y="0"/>
                </a:moveTo>
                <a:lnTo>
                  <a:pt x="3898073" y="0"/>
                </a:lnTo>
                <a:lnTo>
                  <a:pt x="3898073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89927" y="10134595"/>
            <a:ext cx="3898073" cy="152405"/>
          </a:xfrm>
          <a:custGeom>
            <a:avLst/>
            <a:gdLst/>
            <a:ahLst/>
            <a:cxnLst/>
            <a:rect r="r" b="b" t="t" l="l"/>
            <a:pathLst>
              <a:path h="152405" w="3898073">
                <a:moveTo>
                  <a:pt x="0" y="0"/>
                </a:moveTo>
                <a:lnTo>
                  <a:pt x="3898073" y="0"/>
                </a:lnTo>
                <a:lnTo>
                  <a:pt x="3898073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0134595"/>
            <a:ext cx="18288000" cy="152405"/>
          </a:xfrm>
          <a:custGeom>
            <a:avLst/>
            <a:gdLst/>
            <a:ahLst/>
            <a:cxnLst/>
            <a:rect r="r" b="b" t="t" l="l"/>
            <a:pathLst>
              <a:path h="152405" w="18288000">
                <a:moveTo>
                  <a:pt x="0" y="0"/>
                </a:moveTo>
                <a:lnTo>
                  <a:pt x="18288000" y="0"/>
                </a:lnTo>
                <a:lnTo>
                  <a:pt x="18288000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8224" y="9058418"/>
            <a:ext cx="2048713" cy="898484"/>
          </a:xfrm>
          <a:custGeom>
            <a:avLst/>
            <a:gdLst/>
            <a:ahLst/>
            <a:cxnLst/>
            <a:rect r="r" b="b" t="t" l="l"/>
            <a:pathLst>
              <a:path h="898484" w="2048713">
                <a:moveTo>
                  <a:pt x="0" y="0"/>
                </a:moveTo>
                <a:lnTo>
                  <a:pt x="2048714" y="0"/>
                </a:lnTo>
                <a:lnTo>
                  <a:pt x="2048714" y="898484"/>
                </a:lnTo>
                <a:lnTo>
                  <a:pt x="0" y="8984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8224" y="9058418"/>
            <a:ext cx="2048713" cy="898484"/>
          </a:xfrm>
          <a:custGeom>
            <a:avLst/>
            <a:gdLst/>
            <a:ahLst/>
            <a:cxnLst/>
            <a:rect r="r" b="b" t="t" l="l"/>
            <a:pathLst>
              <a:path h="898484" w="2048713">
                <a:moveTo>
                  <a:pt x="0" y="0"/>
                </a:moveTo>
                <a:lnTo>
                  <a:pt x="2048714" y="0"/>
                </a:lnTo>
                <a:lnTo>
                  <a:pt x="2048714" y="898484"/>
                </a:lnTo>
                <a:lnTo>
                  <a:pt x="0" y="898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2564" t="-164492" r="-72138" b="-16485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2530" y="2339397"/>
            <a:ext cx="15963895" cy="6760374"/>
          </a:xfrm>
          <a:custGeom>
            <a:avLst/>
            <a:gdLst/>
            <a:ahLst/>
            <a:cxnLst/>
            <a:rect r="r" b="b" t="t" l="l"/>
            <a:pathLst>
              <a:path h="6760374" w="15963895">
                <a:moveTo>
                  <a:pt x="0" y="0"/>
                </a:moveTo>
                <a:lnTo>
                  <a:pt x="15963895" y="0"/>
                </a:lnTo>
                <a:lnTo>
                  <a:pt x="15963895" y="6760374"/>
                </a:lnTo>
                <a:lnTo>
                  <a:pt x="0" y="67603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91945" y="9331766"/>
            <a:ext cx="5333995" cy="756637"/>
          </a:xfrm>
          <a:custGeom>
            <a:avLst/>
            <a:gdLst/>
            <a:ahLst/>
            <a:cxnLst/>
            <a:rect r="r" b="b" t="t" l="l"/>
            <a:pathLst>
              <a:path h="756637" w="5333995">
                <a:moveTo>
                  <a:pt x="0" y="0"/>
                </a:moveTo>
                <a:lnTo>
                  <a:pt x="5333995" y="0"/>
                </a:lnTo>
                <a:lnTo>
                  <a:pt x="5333995" y="756638"/>
                </a:lnTo>
                <a:lnTo>
                  <a:pt x="0" y="7566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8224" y="1095432"/>
            <a:ext cx="760093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8100" b="true">
                <a:solidFill>
                  <a:srgbClr val="7D191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</a:t>
            </a:r>
          </a:p>
          <a:p>
            <a:pPr algn="l">
              <a:lnSpc>
                <a:spcPts val="405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390970" y="6561430"/>
            <a:ext cx="97155" cy="83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9"/>
              </a:lnSpc>
            </a:pPr>
            <a:r>
              <a:rPr lang="en-US" sz="2999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62608" y="9544079"/>
            <a:ext cx="828689" cy="32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01/07/19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27750" y="9544093"/>
            <a:ext cx="279806" cy="32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8898" y="2459916"/>
            <a:ext cx="12749585" cy="3488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</a:p>
          <a:p>
            <a:pPr algn="l">
              <a:lnSpc>
                <a:spcPts val="4620"/>
              </a:lnSpc>
            </a:pPr>
            <a:r>
              <a:rPr lang="en-US" sz="33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Quantitative Results :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Comparison of average of PSNR and SSIM values for 22 set of images: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PSNR: Bilinear (23.96 dB) &gt; Bicubic (23.45 dB) &gt; Nearest (22.34 dB)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SSIM: Bilinear (0.5420) &gt; Bicubic (0.5343) &gt; Nearest (0.4820) 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10134595"/>
            <a:ext cx="13716000" cy="152405"/>
          </a:xfrm>
          <a:custGeom>
            <a:avLst/>
            <a:gdLst/>
            <a:ahLst/>
            <a:cxnLst/>
            <a:rect r="r" b="b" t="t" l="l"/>
            <a:pathLst>
              <a:path h="152405" w="13716000">
                <a:moveTo>
                  <a:pt x="0" y="0"/>
                </a:moveTo>
                <a:lnTo>
                  <a:pt x="13716000" y="0"/>
                </a:lnTo>
                <a:lnTo>
                  <a:pt x="13716000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134595"/>
            <a:ext cx="3898073" cy="152405"/>
          </a:xfrm>
          <a:custGeom>
            <a:avLst/>
            <a:gdLst/>
            <a:ahLst/>
            <a:cxnLst/>
            <a:rect r="r" b="b" t="t" l="l"/>
            <a:pathLst>
              <a:path h="152405" w="3898073">
                <a:moveTo>
                  <a:pt x="0" y="0"/>
                </a:moveTo>
                <a:lnTo>
                  <a:pt x="3898073" y="0"/>
                </a:lnTo>
                <a:lnTo>
                  <a:pt x="3898073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89927" y="10134595"/>
            <a:ext cx="3898073" cy="152405"/>
          </a:xfrm>
          <a:custGeom>
            <a:avLst/>
            <a:gdLst/>
            <a:ahLst/>
            <a:cxnLst/>
            <a:rect r="r" b="b" t="t" l="l"/>
            <a:pathLst>
              <a:path h="152405" w="3898073">
                <a:moveTo>
                  <a:pt x="0" y="0"/>
                </a:moveTo>
                <a:lnTo>
                  <a:pt x="3898073" y="0"/>
                </a:lnTo>
                <a:lnTo>
                  <a:pt x="3898073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0134595"/>
            <a:ext cx="18288000" cy="152405"/>
          </a:xfrm>
          <a:custGeom>
            <a:avLst/>
            <a:gdLst/>
            <a:ahLst/>
            <a:cxnLst/>
            <a:rect r="r" b="b" t="t" l="l"/>
            <a:pathLst>
              <a:path h="152405" w="18288000">
                <a:moveTo>
                  <a:pt x="0" y="0"/>
                </a:moveTo>
                <a:lnTo>
                  <a:pt x="18288000" y="0"/>
                </a:lnTo>
                <a:lnTo>
                  <a:pt x="18288000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8224" y="9058418"/>
            <a:ext cx="2048713" cy="898484"/>
          </a:xfrm>
          <a:custGeom>
            <a:avLst/>
            <a:gdLst/>
            <a:ahLst/>
            <a:cxnLst/>
            <a:rect r="r" b="b" t="t" l="l"/>
            <a:pathLst>
              <a:path h="898484" w="2048713">
                <a:moveTo>
                  <a:pt x="0" y="0"/>
                </a:moveTo>
                <a:lnTo>
                  <a:pt x="2048714" y="0"/>
                </a:lnTo>
                <a:lnTo>
                  <a:pt x="2048714" y="898484"/>
                </a:lnTo>
                <a:lnTo>
                  <a:pt x="0" y="8984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8224" y="9058418"/>
            <a:ext cx="2048713" cy="898484"/>
          </a:xfrm>
          <a:custGeom>
            <a:avLst/>
            <a:gdLst/>
            <a:ahLst/>
            <a:cxnLst/>
            <a:rect r="r" b="b" t="t" l="l"/>
            <a:pathLst>
              <a:path h="898484" w="2048713">
                <a:moveTo>
                  <a:pt x="0" y="0"/>
                </a:moveTo>
                <a:lnTo>
                  <a:pt x="2048714" y="0"/>
                </a:lnTo>
                <a:lnTo>
                  <a:pt x="2048714" y="898484"/>
                </a:lnTo>
                <a:lnTo>
                  <a:pt x="0" y="898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2564" t="-164492" r="-72138" b="-16485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2530" y="2469351"/>
            <a:ext cx="15963895" cy="6760374"/>
          </a:xfrm>
          <a:custGeom>
            <a:avLst/>
            <a:gdLst/>
            <a:ahLst/>
            <a:cxnLst/>
            <a:rect r="r" b="b" t="t" l="l"/>
            <a:pathLst>
              <a:path h="6760374" w="15963895">
                <a:moveTo>
                  <a:pt x="0" y="0"/>
                </a:moveTo>
                <a:lnTo>
                  <a:pt x="15963895" y="0"/>
                </a:lnTo>
                <a:lnTo>
                  <a:pt x="15963895" y="6760374"/>
                </a:lnTo>
                <a:lnTo>
                  <a:pt x="0" y="67603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91945" y="9331766"/>
            <a:ext cx="5333995" cy="756637"/>
          </a:xfrm>
          <a:custGeom>
            <a:avLst/>
            <a:gdLst/>
            <a:ahLst/>
            <a:cxnLst/>
            <a:rect r="r" b="b" t="t" l="l"/>
            <a:pathLst>
              <a:path h="756637" w="5333995">
                <a:moveTo>
                  <a:pt x="0" y="0"/>
                </a:moveTo>
                <a:lnTo>
                  <a:pt x="5333995" y="0"/>
                </a:lnTo>
                <a:lnTo>
                  <a:pt x="5333995" y="756638"/>
                </a:lnTo>
                <a:lnTo>
                  <a:pt x="0" y="7566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52530" y="1558761"/>
            <a:ext cx="760093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8100" b="true">
                <a:solidFill>
                  <a:srgbClr val="7D191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</a:p>
          <a:p>
            <a:pPr algn="l">
              <a:lnSpc>
                <a:spcPts val="405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390970" y="6561430"/>
            <a:ext cx="97155" cy="83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9"/>
              </a:lnSpc>
            </a:pPr>
            <a:r>
              <a:rPr lang="en-US" sz="2999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62608" y="9544079"/>
            <a:ext cx="828689" cy="32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01/07/19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27750" y="9544093"/>
            <a:ext cx="279806" cy="32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2530" y="2799938"/>
            <a:ext cx="15848452" cy="406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Bilinear slightly outperformed Bicubic in both PSNR and SSIM.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maybe due to-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scale factor effect: At 8× upscaling, Bilinear’s simple averaging avoids artifacts, producing smoother results.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Bicubic artifacts: Bicubic can introduce slight overshoot or ringing, especially around edges, lowering PSNR/SSIM.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characteristics: Many smooth regions in the images favor Bilinear interpolation.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0249" y="7090422"/>
            <a:ext cx="15186434" cy="116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while Bicubic may perform better for moderate scaling (2×–4×) and high-detail images, bilinear works better for very high upscaling and smoother regions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10134595"/>
            <a:ext cx="13716000" cy="152405"/>
          </a:xfrm>
          <a:custGeom>
            <a:avLst/>
            <a:gdLst/>
            <a:ahLst/>
            <a:cxnLst/>
            <a:rect r="r" b="b" t="t" l="l"/>
            <a:pathLst>
              <a:path h="152405" w="13716000">
                <a:moveTo>
                  <a:pt x="0" y="0"/>
                </a:moveTo>
                <a:lnTo>
                  <a:pt x="13716000" y="0"/>
                </a:lnTo>
                <a:lnTo>
                  <a:pt x="13716000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134595"/>
            <a:ext cx="3898073" cy="152405"/>
          </a:xfrm>
          <a:custGeom>
            <a:avLst/>
            <a:gdLst/>
            <a:ahLst/>
            <a:cxnLst/>
            <a:rect r="r" b="b" t="t" l="l"/>
            <a:pathLst>
              <a:path h="152405" w="3898073">
                <a:moveTo>
                  <a:pt x="0" y="0"/>
                </a:moveTo>
                <a:lnTo>
                  <a:pt x="3898073" y="0"/>
                </a:lnTo>
                <a:lnTo>
                  <a:pt x="3898073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89927" y="10134595"/>
            <a:ext cx="3898073" cy="152405"/>
          </a:xfrm>
          <a:custGeom>
            <a:avLst/>
            <a:gdLst/>
            <a:ahLst/>
            <a:cxnLst/>
            <a:rect r="r" b="b" t="t" l="l"/>
            <a:pathLst>
              <a:path h="152405" w="3898073">
                <a:moveTo>
                  <a:pt x="0" y="0"/>
                </a:moveTo>
                <a:lnTo>
                  <a:pt x="3898073" y="0"/>
                </a:lnTo>
                <a:lnTo>
                  <a:pt x="3898073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0134595"/>
            <a:ext cx="18288000" cy="152405"/>
          </a:xfrm>
          <a:custGeom>
            <a:avLst/>
            <a:gdLst/>
            <a:ahLst/>
            <a:cxnLst/>
            <a:rect r="r" b="b" t="t" l="l"/>
            <a:pathLst>
              <a:path h="152405" w="18288000">
                <a:moveTo>
                  <a:pt x="0" y="0"/>
                </a:moveTo>
                <a:lnTo>
                  <a:pt x="18288000" y="0"/>
                </a:lnTo>
                <a:lnTo>
                  <a:pt x="18288000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8224" y="9058418"/>
            <a:ext cx="2048713" cy="898484"/>
          </a:xfrm>
          <a:custGeom>
            <a:avLst/>
            <a:gdLst/>
            <a:ahLst/>
            <a:cxnLst/>
            <a:rect r="r" b="b" t="t" l="l"/>
            <a:pathLst>
              <a:path h="898484" w="2048713">
                <a:moveTo>
                  <a:pt x="0" y="0"/>
                </a:moveTo>
                <a:lnTo>
                  <a:pt x="2048714" y="0"/>
                </a:lnTo>
                <a:lnTo>
                  <a:pt x="2048714" y="898484"/>
                </a:lnTo>
                <a:lnTo>
                  <a:pt x="0" y="8984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8224" y="9058418"/>
            <a:ext cx="2048713" cy="898484"/>
          </a:xfrm>
          <a:custGeom>
            <a:avLst/>
            <a:gdLst/>
            <a:ahLst/>
            <a:cxnLst/>
            <a:rect r="r" b="b" t="t" l="l"/>
            <a:pathLst>
              <a:path h="898484" w="2048713">
                <a:moveTo>
                  <a:pt x="0" y="0"/>
                </a:moveTo>
                <a:lnTo>
                  <a:pt x="2048714" y="0"/>
                </a:lnTo>
                <a:lnTo>
                  <a:pt x="2048714" y="898484"/>
                </a:lnTo>
                <a:lnTo>
                  <a:pt x="0" y="898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2564" t="-164492" r="-72138" b="-16485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2530" y="2469351"/>
            <a:ext cx="15963895" cy="6760374"/>
          </a:xfrm>
          <a:custGeom>
            <a:avLst/>
            <a:gdLst/>
            <a:ahLst/>
            <a:cxnLst/>
            <a:rect r="r" b="b" t="t" l="l"/>
            <a:pathLst>
              <a:path h="6760374" w="15963895">
                <a:moveTo>
                  <a:pt x="0" y="0"/>
                </a:moveTo>
                <a:lnTo>
                  <a:pt x="15963895" y="0"/>
                </a:lnTo>
                <a:lnTo>
                  <a:pt x="15963895" y="6760374"/>
                </a:lnTo>
                <a:lnTo>
                  <a:pt x="0" y="67603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91945" y="9331766"/>
            <a:ext cx="5333995" cy="756637"/>
          </a:xfrm>
          <a:custGeom>
            <a:avLst/>
            <a:gdLst/>
            <a:ahLst/>
            <a:cxnLst/>
            <a:rect r="r" b="b" t="t" l="l"/>
            <a:pathLst>
              <a:path h="756637" w="5333995">
                <a:moveTo>
                  <a:pt x="0" y="0"/>
                </a:moveTo>
                <a:lnTo>
                  <a:pt x="5333995" y="0"/>
                </a:lnTo>
                <a:lnTo>
                  <a:pt x="5333995" y="756638"/>
                </a:lnTo>
                <a:lnTo>
                  <a:pt x="0" y="7566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52530" y="1533525"/>
            <a:ext cx="8726438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8100" b="true">
                <a:solidFill>
                  <a:srgbClr val="7D191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Next Set of Work</a:t>
            </a:r>
          </a:p>
          <a:p>
            <a:pPr algn="l">
              <a:lnSpc>
                <a:spcPts val="405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390970" y="6561430"/>
            <a:ext cx="97155" cy="83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9"/>
              </a:lnSpc>
            </a:pPr>
            <a:r>
              <a:rPr lang="en-US" sz="2999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62608" y="9544079"/>
            <a:ext cx="828689" cy="32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01/07/19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27750" y="9544093"/>
            <a:ext cx="279806" cy="32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999472"/>
            <a:ext cx="15062597" cy="5231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try implementing advanced interpolation methods like Lanczos and Spline for better edge and texture reconstruction.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try a</a:t>
            </a: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pplying pre- and post-processing filters (denoising, sharpening) to improve visual similarity with HR images.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multiple images (natural, synthetic, textures, faces) with varying resolutions.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different upscaling factors (×2, ×4, ×8) to evaluate performance and robustness of interpolation methods.</a:t>
            </a:r>
          </a:p>
          <a:p>
            <a:pPr algn="l">
              <a:lnSpc>
                <a:spcPts val="4620"/>
              </a:lnSpc>
            </a:pPr>
          </a:p>
          <a:p>
            <a:pPr algn="l">
              <a:lnSpc>
                <a:spcPts val="46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10134595"/>
            <a:ext cx="13716000" cy="152405"/>
          </a:xfrm>
          <a:custGeom>
            <a:avLst/>
            <a:gdLst/>
            <a:ahLst/>
            <a:cxnLst/>
            <a:rect r="r" b="b" t="t" l="l"/>
            <a:pathLst>
              <a:path h="152405" w="13716000">
                <a:moveTo>
                  <a:pt x="0" y="0"/>
                </a:moveTo>
                <a:lnTo>
                  <a:pt x="13716000" y="0"/>
                </a:lnTo>
                <a:lnTo>
                  <a:pt x="13716000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134595"/>
            <a:ext cx="3898073" cy="152405"/>
          </a:xfrm>
          <a:custGeom>
            <a:avLst/>
            <a:gdLst/>
            <a:ahLst/>
            <a:cxnLst/>
            <a:rect r="r" b="b" t="t" l="l"/>
            <a:pathLst>
              <a:path h="152405" w="3898073">
                <a:moveTo>
                  <a:pt x="0" y="0"/>
                </a:moveTo>
                <a:lnTo>
                  <a:pt x="3898073" y="0"/>
                </a:lnTo>
                <a:lnTo>
                  <a:pt x="3898073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89927" y="10134595"/>
            <a:ext cx="3898073" cy="152405"/>
          </a:xfrm>
          <a:custGeom>
            <a:avLst/>
            <a:gdLst/>
            <a:ahLst/>
            <a:cxnLst/>
            <a:rect r="r" b="b" t="t" l="l"/>
            <a:pathLst>
              <a:path h="152405" w="3898073">
                <a:moveTo>
                  <a:pt x="0" y="0"/>
                </a:moveTo>
                <a:lnTo>
                  <a:pt x="3898073" y="0"/>
                </a:lnTo>
                <a:lnTo>
                  <a:pt x="3898073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0134595"/>
            <a:ext cx="18288000" cy="152405"/>
          </a:xfrm>
          <a:custGeom>
            <a:avLst/>
            <a:gdLst/>
            <a:ahLst/>
            <a:cxnLst/>
            <a:rect r="r" b="b" t="t" l="l"/>
            <a:pathLst>
              <a:path h="152405" w="18288000">
                <a:moveTo>
                  <a:pt x="0" y="0"/>
                </a:moveTo>
                <a:lnTo>
                  <a:pt x="18288000" y="0"/>
                </a:lnTo>
                <a:lnTo>
                  <a:pt x="18288000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8224" y="9058418"/>
            <a:ext cx="2048713" cy="898484"/>
          </a:xfrm>
          <a:custGeom>
            <a:avLst/>
            <a:gdLst/>
            <a:ahLst/>
            <a:cxnLst/>
            <a:rect r="r" b="b" t="t" l="l"/>
            <a:pathLst>
              <a:path h="898484" w="2048713">
                <a:moveTo>
                  <a:pt x="0" y="0"/>
                </a:moveTo>
                <a:lnTo>
                  <a:pt x="2048714" y="0"/>
                </a:lnTo>
                <a:lnTo>
                  <a:pt x="2048714" y="898484"/>
                </a:lnTo>
                <a:lnTo>
                  <a:pt x="0" y="8984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8224" y="9058418"/>
            <a:ext cx="2048713" cy="898484"/>
          </a:xfrm>
          <a:custGeom>
            <a:avLst/>
            <a:gdLst/>
            <a:ahLst/>
            <a:cxnLst/>
            <a:rect r="r" b="b" t="t" l="l"/>
            <a:pathLst>
              <a:path h="898484" w="2048713">
                <a:moveTo>
                  <a:pt x="0" y="0"/>
                </a:moveTo>
                <a:lnTo>
                  <a:pt x="2048714" y="0"/>
                </a:lnTo>
                <a:lnTo>
                  <a:pt x="2048714" y="898484"/>
                </a:lnTo>
                <a:lnTo>
                  <a:pt x="0" y="898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2564" t="-164492" r="-72138" b="-16485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2530" y="2469351"/>
            <a:ext cx="15963895" cy="6760374"/>
          </a:xfrm>
          <a:custGeom>
            <a:avLst/>
            <a:gdLst/>
            <a:ahLst/>
            <a:cxnLst/>
            <a:rect r="r" b="b" t="t" l="l"/>
            <a:pathLst>
              <a:path h="6760374" w="15963895">
                <a:moveTo>
                  <a:pt x="0" y="0"/>
                </a:moveTo>
                <a:lnTo>
                  <a:pt x="15963895" y="0"/>
                </a:lnTo>
                <a:lnTo>
                  <a:pt x="15963895" y="6760374"/>
                </a:lnTo>
                <a:lnTo>
                  <a:pt x="0" y="67603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91945" y="9331766"/>
            <a:ext cx="5333995" cy="756637"/>
          </a:xfrm>
          <a:custGeom>
            <a:avLst/>
            <a:gdLst/>
            <a:ahLst/>
            <a:cxnLst/>
            <a:rect r="r" b="b" t="t" l="l"/>
            <a:pathLst>
              <a:path h="756637" w="5333995">
                <a:moveTo>
                  <a:pt x="0" y="0"/>
                </a:moveTo>
                <a:lnTo>
                  <a:pt x="5333995" y="0"/>
                </a:lnTo>
                <a:lnTo>
                  <a:pt x="5333995" y="756638"/>
                </a:lnTo>
                <a:lnTo>
                  <a:pt x="0" y="7566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52530" y="1170339"/>
            <a:ext cx="7600936" cy="72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b="true" sz="8100">
                <a:solidFill>
                  <a:srgbClr val="7D191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References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90970" y="6561430"/>
            <a:ext cx="97155" cy="83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9"/>
              </a:lnSpc>
            </a:pPr>
            <a:r>
              <a:rPr lang="en-US" sz="2999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62608" y="9544079"/>
            <a:ext cx="828689" cy="32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01/07/19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27750" y="9544093"/>
            <a:ext cx="279806" cy="32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2530" y="2214747"/>
            <a:ext cx="15599050" cy="6850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3"/>
              </a:lnSpc>
              <a:spcBef>
                <a:spcPct val="0"/>
              </a:spcBef>
            </a:pPr>
            <a:r>
              <a:rPr lang="en-US" sz="330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R.C.GonzalezandR.E.Woods,Digital ImagePro cessing,3rded.,Pearson,2008.  R.G.Keys,“Cubicconvolutioninterpolationfordigital imageprocessing,”IEEETrans.Acoust.,Speech,Signal Pr</a:t>
            </a:r>
            <a:r>
              <a:rPr lang="en-US" sz="330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ocess.,vol.29,no.6,pp.1153–1160,Dec.1981.</a:t>
            </a:r>
          </a:p>
          <a:p>
            <a:pPr algn="l">
              <a:lnSpc>
                <a:spcPts val="4623"/>
              </a:lnSpc>
              <a:spcBef>
                <a:spcPct val="0"/>
              </a:spcBef>
            </a:pPr>
          </a:p>
          <a:p>
            <a:pPr algn="l">
              <a:lnSpc>
                <a:spcPts val="4623"/>
              </a:lnSpc>
              <a:spcBef>
                <a:spcPct val="0"/>
              </a:spcBef>
            </a:pPr>
            <a:r>
              <a:rPr lang="en-US" sz="330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P. Thevenaz, T.Blu, andM.Unser, “Interpolation re visited,”IEEETrans.Med. Imaging,vol.19,no.7,pp. 739–758, Jul.2000. \</a:t>
            </a:r>
          </a:p>
          <a:p>
            <a:pPr algn="l">
              <a:lnSpc>
                <a:spcPts val="4623"/>
              </a:lnSpc>
              <a:spcBef>
                <a:spcPct val="0"/>
              </a:spcBef>
            </a:pPr>
            <a:r>
              <a:rPr lang="en-US" sz="330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Z.Wanget al., “Imagequalityassessment:Fromerror visibility to structural similarity,” IEEETrans. Image Process.,vol.13,no.4,pp.600–612,Apr.2004. 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</a:p>
          <a:p>
            <a:pPr algn="l">
              <a:lnSpc>
                <a:spcPts val="4623"/>
              </a:lnSpc>
              <a:spcBef>
                <a:spcPct val="0"/>
              </a:spcBef>
            </a:pPr>
            <a:r>
              <a:rPr lang="en-US" sz="330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P.Rasti,P.Reinbacher, andT.Pock, “Imageresolution enhancement byusing interpolation followedby itera tivebackprojection,”arXivpreprintarXiv:1601.00260, 2016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10134595"/>
            <a:ext cx="13716000" cy="152405"/>
          </a:xfrm>
          <a:custGeom>
            <a:avLst/>
            <a:gdLst/>
            <a:ahLst/>
            <a:cxnLst/>
            <a:rect r="r" b="b" t="t" l="l"/>
            <a:pathLst>
              <a:path h="152405" w="13716000">
                <a:moveTo>
                  <a:pt x="0" y="0"/>
                </a:moveTo>
                <a:lnTo>
                  <a:pt x="13716000" y="0"/>
                </a:lnTo>
                <a:lnTo>
                  <a:pt x="13716000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134595"/>
            <a:ext cx="3898073" cy="152405"/>
          </a:xfrm>
          <a:custGeom>
            <a:avLst/>
            <a:gdLst/>
            <a:ahLst/>
            <a:cxnLst/>
            <a:rect r="r" b="b" t="t" l="l"/>
            <a:pathLst>
              <a:path h="152405" w="3898073">
                <a:moveTo>
                  <a:pt x="0" y="0"/>
                </a:moveTo>
                <a:lnTo>
                  <a:pt x="3898073" y="0"/>
                </a:lnTo>
                <a:lnTo>
                  <a:pt x="3898073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89927" y="10134595"/>
            <a:ext cx="3898073" cy="152405"/>
          </a:xfrm>
          <a:custGeom>
            <a:avLst/>
            <a:gdLst/>
            <a:ahLst/>
            <a:cxnLst/>
            <a:rect r="r" b="b" t="t" l="l"/>
            <a:pathLst>
              <a:path h="152405" w="3898073">
                <a:moveTo>
                  <a:pt x="0" y="0"/>
                </a:moveTo>
                <a:lnTo>
                  <a:pt x="3898073" y="0"/>
                </a:lnTo>
                <a:lnTo>
                  <a:pt x="3898073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0134595"/>
            <a:ext cx="18288000" cy="152405"/>
          </a:xfrm>
          <a:custGeom>
            <a:avLst/>
            <a:gdLst/>
            <a:ahLst/>
            <a:cxnLst/>
            <a:rect r="r" b="b" t="t" l="l"/>
            <a:pathLst>
              <a:path h="152405" w="18288000">
                <a:moveTo>
                  <a:pt x="0" y="0"/>
                </a:moveTo>
                <a:lnTo>
                  <a:pt x="18288000" y="0"/>
                </a:lnTo>
                <a:lnTo>
                  <a:pt x="18288000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8224" y="9058418"/>
            <a:ext cx="2048713" cy="898484"/>
          </a:xfrm>
          <a:custGeom>
            <a:avLst/>
            <a:gdLst/>
            <a:ahLst/>
            <a:cxnLst/>
            <a:rect r="r" b="b" t="t" l="l"/>
            <a:pathLst>
              <a:path h="898484" w="2048713">
                <a:moveTo>
                  <a:pt x="0" y="0"/>
                </a:moveTo>
                <a:lnTo>
                  <a:pt x="2048714" y="0"/>
                </a:lnTo>
                <a:lnTo>
                  <a:pt x="2048714" y="898484"/>
                </a:lnTo>
                <a:lnTo>
                  <a:pt x="0" y="8984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8224" y="9058418"/>
            <a:ext cx="2048713" cy="898484"/>
          </a:xfrm>
          <a:custGeom>
            <a:avLst/>
            <a:gdLst/>
            <a:ahLst/>
            <a:cxnLst/>
            <a:rect r="r" b="b" t="t" l="l"/>
            <a:pathLst>
              <a:path h="898484" w="2048713">
                <a:moveTo>
                  <a:pt x="0" y="0"/>
                </a:moveTo>
                <a:lnTo>
                  <a:pt x="2048714" y="0"/>
                </a:lnTo>
                <a:lnTo>
                  <a:pt x="2048714" y="898484"/>
                </a:lnTo>
                <a:lnTo>
                  <a:pt x="0" y="898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2564" t="-164492" r="-72138" b="-16485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91945" y="9331766"/>
            <a:ext cx="5333995" cy="756637"/>
          </a:xfrm>
          <a:custGeom>
            <a:avLst/>
            <a:gdLst/>
            <a:ahLst/>
            <a:cxnLst/>
            <a:rect r="r" b="b" t="t" l="l"/>
            <a:pathLst>
              <a:path h="756637" w="5333995">
                <a:moveTo>
                  <a:pt x="0" y="0"/>
                </a:moveTo>
                <a:lnTo>
                  <a:pt x="5333995" y="0"/>
                </a:lnTo>
                <a:lnTo>
                  <a:pt x="5333995" y="756638"/>
                </a:lnTo>
                <a:lnTo>
                  <a:pt x="0" y="7566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52530" y="1558761"/>
            <a:ext cx="7600936" cy="72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b="true" sz="8100">
                <a:solidFill>
                  <a:srgbClr val="7D191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90970" y="6561430"/>
            <a:ext cx="97155" cy="83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9"/>
              </a:lnSpc>
            </a:pPr>
            <a:r>
              <a:rPr lang="en-US" sz="2999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62608" y="9544079"/>
            <a:ext cx="828689" cy="32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01/07/19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27750" y="9544093"/>
            <a:ext cx="279806" cy="32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2433" y="2520636"/>
            <a:ext cx="15615123" cy="579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Super-resolution- The process of generating high-resolution images from low-resolution ones. 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 is used in improving image quality for me</a:t>
            </a: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dical imaging, satellite vision, and surveillance.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This project focuses on non–machine learning techniques of super-resolution using interpolation — specifically nearest-neighbor, bilinear, and bicubic methods.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 aim is to evaluate how well each interpolation technique reconstructs details from LR images by comparing high-resolution images using PSNR and SSIM metrics.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10134595"/>
            <a:ext cx="13716000" cy="152405"/>
          </a:xfrm>
          <a:custGeom>
            <a:avLst/>
            <a:gdLst/>
            <a:ahLst/>
            <a:cxnLst/>
            <a:rect r="r" b="b" t="t" l="l"/>
            <a:pathLst>
              <a:path h="152405" w="13716000">
                <a:moveTo>
                  <a:pt x="0" y="0"/>
                </a:moveTo>
                <a:lnTo>
                  <a:pt x="13716000" y="0"/>
                </a:lnTo>
                <a:lnTo>
                  <a:pt x="13716000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134595"/>
            <a:ext cx="3898073" cy="152405"/>
          </a:xfrm>
          <a:custGeom>
            <a:avLst/>
            <a:gdLst/>
            <a:ahLst/>
            <a:cxnLst/>
            <a:rect r="r" b="b" t="t" l="l"/>
            <a:pathLst>
              <a:path h="152405" w="3898073">
                <a:moveTo>
                  <a:pt x="0" y="0"/>
                </a:moveTo>
                <a:lnTo>
                  <a:pt x="3898073" y="0"/>
                </a:lnTo>
                <a:lnTo>
                  <a:pt x="3898073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89927" y="10134595"/>
            <a:ext cx="3898073" cy="152405"/>
          </a:xfrm>
          <a:custGeom>
            <a:avLst/>
            <a:gdLst/>
            <a:ahLst/>
            <a:cxnLst/>
            <a:rect r="r" b="b" t="t" l="l"/>
            <a:pathLst>
              <a:path h="152405" w="3898073">
                <a:moveTo>
                  <a:pt x="0" y="0"/>
                </a:moveTo>
                <a:lnTo>
                  <a:pt x="3898073" y="0"/>
                </a:lnTo>
                <a:lnTo>
                  <a:pt x="3898073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0134595"/>
            <a:ext cx="18288000" cy="152405"/>
          </a:xfrm>
          <a:custGeom>
            <a:avLst/>
            <a:gdLst/>
            <a:ahLst/>
            <a:cxnLst/>
            <a:rect r="r" b="b" t="t" l="l"/>
            <a:pathLst>
              <a:path h="152405" w="18288000">
                <a:moveTo>
                  <a:pt x="0" y="0"/>
                </a:moveTo>
                <a:lnTo>
                  <a:pt x="18288000" y="0"/>
                </a:lnTo>
                <a:lnTo>
                  <a:pt x="18288000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8224" y="9058418"/>
            <a:ext cx="2048713" cy="898484"/>
          </a:xfrm>
          <a:custGeom>
            <a:avLst/>
            <a:gdLst/>
            <a:ahLst/>
            <a:cxnLst/>
            <a:rect r="r" b="b" t="t" l="l"/>
            <a:pathLst>
              <a:path h="898484" w="2048713">
                <a:moveTo>
                  <a:pt x="0" y="0"/>
                </a:moveTo>
                <a:lnTo>
                  <a:pt x="2048714" y="0"/>
                </a:lnTo>
                <a:lnTo>
                  <a:pt x="2048714" y="898484"/>
                </a:lnTo>
                <a:lnTo>
                  <a:pt x="0" y="8984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8224" y="9058418"/>
            <a:ext cx="2048713" cy="898484"/>
          </a:xfrm>
          <a:custGeom>
            <a:avLst/>
            <a:gdLst/>
            <a:ahLst/>
            <a:cxnLst/>
            <a:rect r="r" b="b" t="t" l="l"/>
            <a:pathLst>
              <a:path h="898484" w="2048713">
                <a:moveTo>
                  <a:pt x="0" y="0"/>
                </a:moveTo>
                <a:lnTo>
                  <a:pt x="2048714" y="0"/>
                </a:lnTo>
                <a:lnTo>
                  <a:pt x="2048714" y="898484"/>
                </a:lnTo>
                <a:lnTo>
                  <a:pt x="0" y="898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2564" t="-164492" r="-72138" b="-16485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91945" y="9331766"/>
            <a:ext cx="5333995" cy="756637"/>
          </a:xfrm>
          <a:custGeom>
            <a:avLst/>
            <a:gdLst/>
            <a:ahLst/>
            <a:cxnLst/>
            <a:rect r="r" b="b" t="t" l="l"/>
            <a:pathLst>
              <a:path h="756637" w="5333995">
                <a:moveTo>
                  <a:pt x="0" y="0"/>
                </a:moveTo>
                <a:lnTo>
                  <a:pt x="5333995" y="0"/>
                </a:lnTo>
                <a:lnTo>
                  <a:pt x="5333995" y="756638"/>
                </a:lnTo>
                <a:lnTo>
                  <a:pt x="0" y="7566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52530" y="1558761"/>
            <a:ext cx="10437201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8100" b="true">
                <a:solidFill>
                  <a:srgbClr val="7D191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Literature Review</a:t>
            </a:r>
          </a:p>
          <a:p>
            <a:pPr algn="l">
              <a:lnSpc>
                <a:spcPts val="405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390970" y="6561430"/>
            <a:ext cx="97155" cy="83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9"/>
              </a:lnSpc>
            </a:pPr>
            <a:r>
              <a:rPr lang="en-US" sz="2999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62608" y="9544079"/>
            <a:ext cx="828689" cy="32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01/07/19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27750" y="9544093"/>
            <a:ext cx="279806" cy="32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42049" y="3219500"/>
            <a:ext cx="15465507" cy="405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Gonzalez &amp; Woo</a:t>
            </a: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ds (2008) – Introduced basic digital image processing techniques such as bilinear and bicubic interpolation.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Keys (1981) – Proposed cubic convolution interpolation, improving edge preservation and smoothness.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Wang et al. (2004) – Developed the Structural Similarity Index (SSIM), a perceptual metric for image quality assessment that aligns better with human vision than Peak Signal-to-Noise ratio (PSNR).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10134595"/>
            <a:ext cx="13716000" cy="152405"/>
          </a:xfrm>
          <a:custGeom>
            <a:avLst/>
            <a:gdLst/>
            <a:ahLst/>
            <a:cxnLst/>
            <a:rect r="r" b="b" t="t" l="l"/>
            <a:pathLst>
              <a:path h="152405" w="13716000">
                <a:moveTo>
                  <a:pt x="0" y="0"/>
                </a:moveTo>
                <a:lnTo>
                  <a:pt x="13716000" y="0"/>
                </a:lnTo>
                <a:lnTo>
                  <a:pt x="13716000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134595"/>
            <a:ext cx="3898073" cy="152405"/>
          </a:xfrm>
          <a:custGeom>
            <a:avLst/>
            <a:gdLst/>
            <a:ahLst/>
            <a:cxnLst/>
            <a:rect r="r" b="b" t="t" l="l"/>
            <a:pathLst>
              <a:path h="152405" w="3898073">
                <a:moveTo>
                  <a:pt x="0" y="0"/>
                </a:moveTo>
                <a:lnTo>
                  <a:pt x="3898073" y="0"/>
                </a:lnTo>
                <a:lnTo>
                  <a:pt x="3898073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89927" y="10134595"/>
            <a:ext cx="3898073" cy="152405"/>
          </a:xfrm>
          <a:custGeom>
            <a:avLst/>
            <a:gdLst/>
            <a:ahLst/>
            <a:cxnLst/>
            <a:rect r="r" b="b" t="t" l="l"/>
            <a:pathLst>
              <a:path h="152405" w="3898073">
                <a:moveTo>
                  <a:pt x="0" y="0"/>
                </a:moveTo>
                <a:lnTo>
                  <a:pt x="3898073" y="0"/>
                </a:lnTo>
                <a:lnTo>
                  <a:pt x="3898073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0134595"/>
            <a:ext cx="18288000" cy="152405"/>
          </a:xfrm>
          <a:custGeom>
            <a:avLst/>
            <a:gdLst/>
            <a:ahLst/>
            <a:cxnLst/>
            <a:rect r="r" b="b" t="t" l="l"/>
            <a:pathLst>
              <a:path h="152405" w="18288000">
                <a:moveTo>
                  <a:pt x="0" y="0"/>
                </a:moveTo>
                <a:lnTo>
                  <a:pt x="18288000" y="0"/>
                </a:lnTo>
                <a:lnTo>
                  <a:pt x="18288000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8224" y="9058418"/>
            <a:ext cx="2048713" cy="898484"/>
          </a:xfrm>
          <a:custGeom>
            <a:avLst/>
            <a:gdLst/>
            <a:ahLst/>
            <a:cxnLst/>
            <a:rect r="r" b="b" t="t" l="l"/>
            <a:pathLst>
              <a:path h="898484" w="2048713">
                <a:moveTo>
                  <a:pt x="0" y="0"/>
                </a:moveTo>
                <a:lnTo>
                  <a:pt x="2048714" y="0"/>
                </a:lnTo>
                <a:lnTo>
                  <a:pt x="2048714" y="898484"/>
                </a:lnTo>
                <a:lnTo>
                  <a:pt x="0" y="8984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8224" y="9058418"/>
            <a:ext cx="2048713" cy="898484"/>
          </a:xfrm>
          <a:custGeom>
            <a:avLst/>
            <a:gdLst/>
            <a:ahLst/>
            <a:cxnLst/>
            <a:rect r="r" b="b" t="t" l="l"/>
            <a:pathLst>
              <a:path h="898484" w="2048713">
                <a:moveTo>
                  <a:pt x="0" y="0"/>
                </a:moveTo>
                <a:lnTo>
                  <a:pt x="2048714" y="0"/>
                </a:lnTo>
                <a:lnTo>
                  <a:pt x="2048714" y="898484"/>
                </a:lnTo>
                <a:lnTo>
                  <a:pt x="0" y="898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2564" t="-164492" r="-72138" b="-16485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2530" y="2469351"/>
            <a:ext cx="15963895" cy="6760374"/>
          </a:xfrm>
          <a:custGeom>
            <a:avLst/>
            <a:gdLst/>
            <a:ahLst/>
            <a:cxnLst/>
            <a:rect r="r" b="b" t="t" l="l"/>
            <a:pathLst>
              <a:path h="6760374" w="15963895">
                <a:moveTo>
                  <a:pt x="0" y="0"/>
                </a:moveTo>
                <a:lnTo>
                  <a:pt x="15963895" y="0"/>
                </a:lnTo>
                <a:lnTo>
                  <a:pt x="15963895" y="6760374"/>
                </a:lnTo>
                <a:lnTo>
                  <a:pt x="0" y="67603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91945" y="9331766"/>
            <a:ext cx="5333995" cy="756637"/>
          </a:xfrm>
          <a:custGeom>
            <a:avLst/>
            <a:gdLst/>
            <a:ahLst/>
            <a:cxnLst/>
            <a:rect r="r" b="b" t="t" l="l"/>
            <a:pathLst>
              <a:path h="756637" w="5333995">
                <a:moveTo>
                  <a:pt x="0" y="0"/>
                </a:moveTo>
                <a:lnTo>
                  <a:pt x="5333995" y="0"/>
                </a:lnTo>
                <a:lnTo>
                  <a:pt x="5333995" y="756638"/>
                </a:lnTo>
                <a:lnTo>
                  <a:pt x="0" y="7566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38731" y="1225386"/>
            <a:ext cx="760093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8100" b="true">
                <a:solidFill>
                  <a:srgbClr val="7D191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Dataset</a:t>
            </a:r>
          </a:p>
          <a:p>
            <a:pPr algn="l">
              <a:lnSpc>
                <a:spcPts val="405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390970" y="6561430"/>
            <a:ext cx="97155" cy="83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9"/>
              </a:lnSpc>
            </a:pPr>
            <a:r>
              <a:rPr lang="en-US" sz="2999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62608" y="9544079"/>
            <a:ext cx="828689" cy="32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01/07/19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27750" y="9544093"/>
            <a:ext cx="279806" cy="32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3457" y="2504123"/>
            <a:ext cx="15465507" cy="637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 Dataset: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22 high-resolution images of size 1024 × 1204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(source: </a:t>
            </a:r>
            <a:r>
              <a:rPr lang="en-US" sz="33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15" tooltip="https://picsum.photos/1024"/>
              </a:rPr>
              <a:t>https://picsum.photos/1024</a:t>
            </a: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Includes text, faces, and natural scenes for diverse evaluation</a:t>
            </a:r>
          </a:p>
          <a:p>
            <a:pPr algn="l">
              <a:lnSpc>
                <a:spcPts val="4620"/>
              </a:lnSpc>
            </a:pPr>
          </a:p>
          <a:p>
            <a:pPr algn="l">
              <a:lnSpc>
                <a:spcPts val="4620"/>
              </a:lnSpc>
            </a:pPr>
            <a:r>
              <a:rPr lang="en-US" sz="33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Low-Resolution Generation: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Images downscaled by a factor of 8 to generate low-resolution (LR) versions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LR images used as input for different interpolation methods (Nearest, Bilinear, Bicubic)</a:t>
            </a:r>
          </a:p>
          <a:p>
            <a:pPr algn="l">
              <a:lnSpc>
                <a:spcPts val="462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10134595"/>
            <a:ext cx="13716000" cy="152405"/>
          </a:xfrm>
          <a:custGeom>
            <a:avLst/>
            <a:gdLst/>
            <a:ahLst/>
            <a:cxnLst/>
            <a:rect r="r" b="b" t="t" l="l"/>
            <a:pathLst>
              <a:path h="152405" w="13716000">
                <a:moveTo>
                  <a:pt x="0" y="0"/>
                </a:moveTo>
                <a:lnTo>
                  <a:pt x="13716000" y="0"/>
                </a:lnTo>
                <a:lnTo>
                  <a:pt x="13716000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134595"/>
            <a:ext cx="3898073" cy="152405"/>
          </a:xfrm>
          <a:custGeom>
            <a:avLst/>
            <a:gdLst/>
            <a:ahLst/>
            <a:cxnLst/>
            <a:rect r="r" b="b" t="t" l="l"/>
            <a:pathLst>
              <a:path h="152405" w="3898073">
                <a:moveTo>
                  <a:pt x="0" y="0"/>
                </a:moveTo>
                <a:lnTo>
                  <a:pt x="3898073" y="0"/>
                </a:lnTo>
                <a:lnTo>
                  <a:pt x="3898073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89927" y="10134595"/>
            <a:ext cx="3898073" cy="152405"/>
          </a:xfrm>
          <a:custGeom>
            <a:avLst/>
            <a:gdLst/>
            <a:ahLst/>
            <a:cxnLst/>
            <a:rect r="r" b="b" t="t" l="l"/>
            <a:pathLst>
              <a:path h="152405" w="3898073">
                <a:moveTo>
                  <a:pt x="0" y="0"/>
                </a:moveTo>
                <a:lnTo>
                  <a:pt x="3898073" y="0"/>
                </a:lnTo>
                <a:lnTo>
                  <a:pt x="3898073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0134595"/>
            <a:ext cx="18288000" cy="152405"/>
          </a:xfrm>
          <a:custGeom>
            <a:avLst/>
            <a:gdLst/>
            <a:ahLst/>
            <a:cxnLst/>
            <a:rect r="r" b="b" t="t" l="l"/>
            <a:pathLst>
              <a:path h="152405" w="18288000">
                <a:moveTo>
                  <a:pt x="0" y="0"/>
                </a:moveTo>
                <a:lnTo>
                  <a:pt x="18288000" y="0"/>
                </a:lnTo>
                <a:lnTo>
                  <a:pt x="18288000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8224" y="9058418"/>
            <a:ext cx="2048713" cy="898484"/>
          </a:xfrm>
          <a:custGeom>
            <a:avLst/>
            <a:gdLst/>
            <a:ahLst/>
            <a:cxnLst/>
            <a:rect r="r" b="b" t="t" l="l"/>
            <a:pathLst>
              <a:path h="898484" w="2048713">
                <a:moveTo>
                  <a:pt x="0" y="0"/>
                </a:moveTo>
                <a:lnTo>
                  <a:pt x="2048714" y="0"/>
                </a:lnTo>
                <a:lnTo>
                  <a:pt x="2048714" y="898484"/>
                </a:lnTo>
                <a:lnTo>
                  <a:pt x="0" y="8984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8224" y="9058418"/>
            <a:ext cx="2048713" cy="898484"/>
          </a:xfrm>
          <a:custGeom>
            <a:avLst/>
            <a:gdLst/>
            <a:ahLst/>
            <a:cxnLst/>
            <a:rect r="r" b="b" t="t" l="l"/>
            <a:pathLst>
              <a:path h="898484" w="2048713">
                <a:moveTo>
                  <a:pt x="0" y="0"/>
                </a:moveTo>
                <a:lnTo>
                  <a:pt x="2048714" y="0"/>
                </a:lnTo>
                <a:lnTo>
                  <a:pt x="2048714" y="898484"/>
                </a:lnTo>
                <a:lnTo>
                  <a:pt x="0" y="898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2564" t="-164492" r="-72138" b="-16485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523768"/>
            <a:ext cx="15963895" cy="6760374"/>
          </a:xfrm>
          <a:custGeom>
            <a:avLst/>
            <a:gdLst/>
            <a:ahLst/>
            <a:cxnLst/>
            <a:rect r="r" b="b" t="t" l="l"/>
            <a:pathLst>
              <a:path h="6760374" w="15963895">
                <a:moveTo>
                  <a:pt x="0" y="0"/>
                </a:moveTo>
                <a:lnTo>
                  <a:pt x="15963895" y="0"/>
                </a:lnTo>
                <a:lnTo>
                  <a:pt x="15963895" y="6760373"/>
                </a:lnTo>
                <a:lnTo>
                  <a:pt x="0" y="67603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91945" y="9331766"/>
            <a:ext cx="5333995" cy="756637"/>
          </a:xfrm>
          <a:custGeom>
            <a:avLst/>
            <a:gdLst/>
            <a:ahLst/>
            <a:cxnLst/>
            <a:rect r="r" b="b" t="t" l="l"/>
            <a:pathLst>
              <a:path h="756637" w="5333995">
                <a:moveTo>
                  <a:pt x="0" y="0"/>
                </a:moveTo>
                <a:lnTo>
                  <a:pt x="5333995" y="0"/>
                </a:lnTo>
                <a:lnTo>
                  <a:pt x="5333995" y="756638"/>
                </a:lnTo>
                <a:lnTo>
                  <a:pt x="0" y="7566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52530" y="1558761"/>
            <a:ext cx="7600936" cy="72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b="true" sz="8100">
                <a:solidFill>
                  <a:srgbClr val="7D191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90970" y="6609055"/>
            <a:ext cx="97155" cy="73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26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62608" y="9544079"/>
            <a:ext cx="828689" cy="32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01/07/19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27750" y="9544093"/>
            <a:ext cx="279806" cy="32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2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828885" y="4319890"/>
            <a:ext cx="1040933" cy="1238377"/>
            <a:chOff x="0" y="0"/>
            <a:chExt cx="541843" cy="6446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1843" cy="644620"/>
            </a:xfrm>
            <a:custGeom>
              <a:avLst/>
              <a:gdLst/>
              <a:ahLst/>
              <a:cxnLst/>
              <a:rect r="r" b="b" t="t" l="l"/>
              <a:pathLst>
                <a:path h="644620" w="541843">
                  <a:moveTo>
                    <a:pt x="270922" y="644620"/>
                  </a:moveTo>
                  <a:lnTo>
                    <a:pt x="0" y="238220"/>
                  </a:lnTo>
                  <a:lnTo>
                    <a:pt x="203200" y="238220"/>
                  </a:lnTo>
                  <a:lnTo>
                    <a:pt x="203200" y="0"/>
                  </a:lnTo>
                  <a:lnTo>
                    <a:pt x="338643" y="0"/>
                  </a:lnTo>
                  <a:lnTo>
                    <a:pt x="338643" y="238220"/>
                  </a:lnTo>
                  <a:lnTo>
                    <a:pt x="541843" y="238220"/>
                  </a:lnTo>
                  <a:lnTo>
                    <a:pt x="270922" y="64462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203200" y="-66675"/>
              <a:ext cx="135443" cy="609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32373" y="3021661"/>
            <a:ext cx="4088843" cy="1092836"/>
          </a:xfrm>
          <a:custGeom>
            <a:avLst/>
            <a:gdLst/>
            <a:ahLst/>
            <a:cxnLst/>
            <a:rect r="r" b="b" t="t" l="l"/>
            <a:pathLst>
              <a:path h="1092836" w="4088843">
                <a:moveTo>
                  <a:pt x="0" y="0"/>
                </a:moveTo>
                <a:lnTo>
                  <a:pt x="4088843" y="0"/>
                </a:lnTo>
                <a:lnTo>
                  <a:pt x="4088843" y="1092836"/>
                </a:lnTo>
                <a:lnTo>
                  <a:pt x="0" y="109283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18" id="18"/>
          <p:cNvSpPr txBox="true"/>
          <p:nvPr/>
        </p:nvSpPr>
        <p:spPr>
          <a:xfrm rot="0">
            <a:off x="1152530" y="3240350"/>
            <a:ext cx="408884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4618709" y="4272265"/>
            <a:ext cx="1040933" cy="1238377"/>
            <a:chOff x="0" y="0"/>
            <a:chExt cx="541843" cy="6446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1843" cy="644620"/>
            </a:xfrm>
            <a:custGeom>
              <a:avLst/>
              <a:gdLst/>
              <a:ahLst/>
              <a:cxnLst/>
              <a:rect r="r" b="b" t="t" l="l"/>
              <a:pathLst>
                <a:path h="644620" w="541843">
                  <a:moveTo>
                    <a:pt x="270922" y="644620"/>
                  </a:moveTo>
                  <a:lnTo>
                    <a:pt x="0" y="238220"/>
                  </a:lnTo>
                  <a:lnTo>
                    <a:pt x="203200" y="238220"/>
                  </a:lnTo>
                  <a:lnTo>
                    <a:pt x="203200" y="0"/>
                  </a:lnTo>
                  <a:lnTo>
                    <a:pt x="338643" y="0"/>
                  </a:lnTo>
                  <a:lnTo>
                    <a:pt x="338643" y="238220"/>
                  </a:lnTo>
                  <a:lnTo>
                    <a:pt x="541843" y="238220"/>
                  </a:lnTo>
                  <a:lnTo>
                    <a:pt x="270922" y="64462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203200" y="-66675"/>
              <a:ext cx="135443" cy="609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3027582" y="3013406"/>
            <a:ext cx="4088843" cy="1092836"/>
          </a:xfrm>
          <a:custGeom>
            <a:avLst/>
            <a:gdLst/>
            <a:ahLst/>
            <a:cxnLst/>
            <a:rect r="r" b="b" t="t" l="l"/>
            <a:pathLst>
              <a:path h="1092836" w="4088843">
                <a:moveTo>
                  <a:pt x="0" y="0"/>
                </a:moveTo>
                <a:lnTo>
                  <a:pt x="4088843" y="0"/>
                </a:lnTo>
                <a:lnTo>
                  <a:pt x="4088843" y="1092836"/>
                </a:lnTo>
                <a:lnTo>
                  <a:pt x="0" y="109283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23" id="23"/>
          <p:cNvSpPr txBox="true"/>
          <p:nvPr/>
        </p:nvSpPr>
        <p:spPr>
          <a:xfrm rot="0">
            <a:off x="13510698" y="3208037"/>
            <a:ext cx="3256955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3027582" y="5558267"/>
            <a:ext cx="4088843" cy="1092836"/>
          </a:xfrm>
          <a:custGeom>
            <a:avLst/>
            <a:gdLst/>
            <a:ahLst/>
            <a:cxnLst/>
            <a:rect r="r" b="b" t="t" l="l"/>
            <a:pathLst>
              <a:path h="1092836" w="4088843">
                <a:moveTo>
                  <a:pt x="0" y="0"/>
                </a:moveTo>
                <a:lnTo>
                  <a:pt x="4088843" y="0"/>
                </a:lnTo>
                <a:lnTo>
                  <a:pt x="4088843" y="1092836"/>
                </a:lnTo>
                <a:lnTo>
                  <a:pt x="0" y="109283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005699" y="6872745"/>
            <a:ext cx="4088843" cy="1092836"/>
          </a:xfrm>
          <a:custGeom>
            <a:avLst/>
            <a:gdLst/>
            <a:ahLst/>
            <a:cxnLst/>
            <a:rect r="r" b="b" t="t" l="l"/>
            <a:pathLst>
              <a:path h="1092836" w="4088843">
                <a:moveTo>
                  <a:pt x="0" y="0"/>
                </a:moveTo>
                <a:lnTo>
                  <a:pt x="4088843" y="0"/>
                </a:lnTo>
                <a:lnTo>
                  <a:pt x="4088843" y="1092837"/>
                </a:lnTo>
                <a:lnTo>
                  <a:pt x="0" y="109283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3027582" y="5762449"/>
            <a:ext cx="408884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PSNR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27582" y="7162465"/>
            <a:ext cx="408884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SSIM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1510275" y="2971986"/>
            <a:ext cx="1517307" cy="1051416"/>
            <a:chOff x="0" y="0"/>
            <a:chExt cx="905470" cy="62744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05470" cy="627444"/>
            </a:xfrm>
            <a:custGeom>
              <a:avLst/>
              <a:gdLst/>
              <a:ahLst/>
              <a:cxnLst/>
              <a:rect r="r" b="b" t="t" l="l"/>
              <a:pathLst>
                <a:path h="627444" w="905470">
                  <a:moveTo>
                    <a:pt x="905470" y="313722"/>
                  </a:moveTo>
                  <a:lnTo>
                    <a:pt x="499070" y="0"/>
                  </a:lnTo>
                  <a:lnTo>
                    <a:pt x="499070" y="203200"/>
                  </a:lnTo>
                  <a:lnTo>
                    <a:pt x="0" y="203200"/>
                  </a:lnTo>
                  <a:lnTo>
                    <a:pt x="0" y="424244"/>
                  </a:lnTo>
                  <a:lnTo>
                    <a:pt x="499070" y="424244"/>
                  </a:lnTo>
                  <a:lnTo>
                    <a:pt x="499070" y="627444"/>
                  </a:lnTo>
                  <a:lnTo>
                    <a:pt x="905470" y="31372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136525"/>
              <a:ext cx="803870" cy="287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1912944" y="5650559"/>
            <a:ext cx="927361" cy="927361"/>
          </a:xfrm>
          <a:custGeom>
            <a:avLst/>
            <a:gdLst/>
            <a:ahLst/>
            <a:cxnLst/>
            <a:rect r="r" b="b" t="t" l="l"/>
            <a:pathLst>
              <a:path h="927361" w="927361">
                <a:moveTo>
                  <a:pt x="0" y="0"/>
                </a:moveTo>
                <a:lnTo>
                  <a:pt x="927361" y="0"/>
                </a:lnTo>
                <a:lnTo>
                  <a:pt x="927361" y="927361"/>
                </a:lnTo>
                <a:lnTo>
                  <a:pt x="0" y="92736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1912944" y="6930162"/>
            <a:ext cx="940355" cy="940355"/>
          </a:xfrm>
          <a:custGeom>
            <a:avLst/>
            <a:gdLst/>
            <a:ahLst/>
            <a:cxnLst/>
            <a:rect r="r" b="b" t="t" l="l"/>
            <a:pathLst>
              <a:path h="940355" w="940355">
                <a:moveTo>
                  <a:pt x="0" y="0"/>
                </a:moveTo>
                <a:lnTo>
                  <a:pt x="940355" y="0"/>
                </a:lnTo>
                <a:lnTo>
                  <a:pt x="940355" y="940354"/>
                </a:lnTo>
                <a:lnTo>
                  <a:pt x="0" y="94035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543370" y="6761455"/>
            <a:ext cx="97155" cy="73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26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1232373" y="5632281"/>
            <a:ext cx="4088843" cy="1092836"/>
          </a:xfrm>
          <a:custGeom>
            <a:avLst/>
            <a:gdLst/>
            <a:ahLst/>
            <a:cxnLst/>
            <a:rect r="r" b="b" t="t" l="l"/>
            <a:pathLst>
              <a:path h="1092836" w="4088843">
                <a:moveTo>
                  <a:pt x="0" y="0"/>
                </a:moveTo>
                <a:lnTo>
                  <a:pt x="4088843" y="0"/>
                </a:lnTo>
                <a:lnTo>
                  <a:pt x="4088843" y="1092836"/>
                </a:lnTo>
                <a:lnTo>
                  <a:pt x="0" y="109283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35" id="35"/>
          <p:cNvSpPr txBox="true"/>
          <p:nvPr/>
        </p:nvSpPr>
        <p:spPr>
          <a:xfrm rot="0">
            <a:off x="1913750" y="5914849"/>
            <a:ext cx="2623542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HR-LR PAIR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225168" y="5605791"/>
            <a:ext cx="927361" cy="927361"/>
          </a:xfrm>
          <a:custGeom>
            <a:avLst/>
            <a:gdLst/>
            <a:ahLst/>
            <a:cxnLst/>
            <a:rect r="r" b="b" t="t" l="l"/>
            <a:pathLst>
              <a:path h="927361" w="927361">
                <a:moveTo>
                  <a:pt x="0" y="0"/>
                </a:moveTo>
                <a:lnTo>
                  <a:pt x="927362" y="0"/>
                </a:lnTo>
                <a:lnTo>
                  <a:pt x="927362" y="927361"/>
                </a:lnTo>
                <a:lnTo>
                  <a:pt x="0" y="92736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5593383" y="3021661"/>
            <a:ext cx="1561466" cy="1051416"/>
            <a:chOff x="0" y="0"/>
            <a:chExt cx="931822" cy="62744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931822" cy="627444"/>
            </a:xfrm>
            <a:custGeom>
              <a:avLst/>
              <a:gdLst/>
              <a:ahLst/>
              <a:cxnLst/>
              <a:rect r="r" b="b" t="t" l="l"/>
              <a:pathLst>
                <a:path h="627444" w="931822">
                  <a:moveTo>
                    <a:pt x="931822" y="313722"/>
                  </a:moveTo>
                  <a:lnTo>
                    <a:pt x="525422" y="0"/>
                  </a:lnTo>
                  <a:lnTo>
                    <a:pt x="525422" y="203200"/>
                  </a:lnTo>
                  <a:lnTo>
                    <a:pt x="0" y="203200"/>
                  </a:lnTo>
                  <a:lnTo>
                    <a:pt x="0" y="424244"/>
                  </a:lnTo>
                  <a:lnTo>
                    <a:pt x="525422" y="424244"/>
                  </a:lnTo>
                  <a:lnTo>
                    <a:pt x="525422" y="627444"/>
                  </a:lnTo>
                  <a:lnTo>
                    <a:pt x="931822" y="31372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136525"/>
              <a:ext cx="830222" cy="287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6190368" y="5638811"/>
            <a:ext cx="927361" cy="927361"/>
          </a:xfrm>
          <a:custGeom>
            <a:avLst/>
            <a:gdLst/>
            <a:ahLst/>
            <a:cxnLst/>
            <a:rect r="r" b="b" t="t" l="l"/>
            <a:pathLst>
              <a:path h="927361" w="927361">
                <a:moveTo>
                  <a:pt x="0" y="0"/>
                </a:moveTo>
                <a:lnTo>
                  <a:pt x="927361" y="0"/>
                </a:lnTo>
                <a:lnTo>
                  <a:pt x="927361" y="927361"/>
                </a:lnTo>
                <a:lnTo>
                  <a:pt x="0" y="92736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6190368" y="6744637"/>
            <a:ext cx="940355" cy="940355"/>
          </a:xfrm>
          <a:custGeom>
            <a:avLst/>
            <a:gdLst/>
            <a:ahLst/>
            <a:cxnLst/>
            <a:rect r="r" b="b" t="t" l="l"/>
            <a:pathLst>
              <a:path h="940355" w="940355">
                <a:moveTo>
                  <a:pt x="0" y="0"/>
                </a:moveTo>
                <a:lnTo>
                  <a:pt x="940354" y="0"/>
                </a:lnTo>
                <a:lnTo>
                  <a:pt x="940354" y="940354"/>
                </a:lnTo>
                <a:lnTo>
                  <a:pt x="0" y="94035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6214495" y="7960104"/>
            <a:ext cx="916227" cy="916227"/>
          </a:xfrm>
          <a:custGeom>
            <a:avLst/>
            <a:gdLst/>
            <a:ahLst/>
            <a:cxnLst/>
            <a:rect r="r" b="b" t="t" l="l"/>
            <a:pathLst>
              <a:path h="916227" w="916227">
                <a:moveTo>
                  <a:pt x="0" y="0"/>
                </a:moveTo>
                <a:lnTo>
                  <a:pt x="916227" y="0"/>
                </a:lnTo>
                <a:lnTo>
                  <a:pt x="916227" y="916227"/>
                </a:lnTo>
                <a:lnTo>
                  <a:pt x="0" y="91622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7278675" y="7965582"/>
            <a:ext cx="4088843" cy="1092836"/>
          </a:xfrm>
          <a:custGeom>
            <a:avLst/>
            <a:gdLst/>
            <a:ahLst/>
            <a:cxnLst/>
            <a:rect r="r" b="b" t="t" l="l"/>
            <a:pathLst>
              <a:path h="1092836" w="4088843">
                <a:moveTo>
                  <a:pt x="0" y="0"/>
                </a:moveTo>
                <a:lnTo>
                  <a:pt x="4088843" y="0"/>
                </a:lnTo>
                <a:lnTo>
                  <a:pt x="4088843" y="1092836"/>
                </a:lnTo>
                <a:lnTo>
                  <a:pt x="0" y="109283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44" id="44"/>
          <p:cNvSpPr txBox="true"/>
          <p:nvPr/>
        </p:nvSpPr>
        <p:spPr>
          <a:xfrm rot="0">
            <a:off x="8027018" y="8215422"/>
            <a:ext cx="2214920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BICUBIC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7187872" y="6760636"/>
            <a:ext cx="4088843" cy="1092836"/>
          </a:xfrm>
          <a:custGeom>
            <a:avLst/>
            <a:gdLst/>
            <a:ahLst/>
            <a:cxnLst/>
            <a:rect r="r" b="b" t="t" l="l"/>
            <a:pathLst>
              <a:path h="1092836" w="4088843">
                <a:moveTo>
                  <a:pt x="0" y="0"/>
                </a:moveTo>
                <a:lnTo>
                  <a:pt x="4088843" y="0"/>
                </a:lnTo>
                <a:lnTo>
                  <a:pt x="4088843" y="1092836"/>
                </a:lnTo>
                <a:lnTo>
                  <a:pt x="0" y="109283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7166256" y="5555691"/>
            <a:ext cx="4088843" cy="1092836"/>
          </a:xfrm>
          <a:custGeom>
            <a:avLst/>
            <a:gdLst/>
            <a:ahLst/>
            <a:cxnLst/>
            <a:rect r="r" b="b" t="t" l="l"/>
            <a:pathLst>
              <a:path h="1092836" w="4088843">
                <a:moveTo>
                  <a:pt x="0" y="0"/>
                </a:moveTo>
                <a:lnTo>
                  <a:pt x="4088843" y="0"/>
                </a:lnTo>
                <a:lnTo>
                  <a:pt x="4088843" y="1092836"/>
                </a:lnTo>
                <a:lnTo>
                  <a:pt x="0" y="109283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7278675" y="3095612"/>
            <a:ext cx="4088843" cy="1092836"/>
          </a:xfrm>
          <a:custGeom>
            <a:avLst/>
            <a:gdLst/>
            <a:ahLst/>
            <a:cxnLst/>
            <a:rect r="r" b="b" t="t" l="l"/>
            <a:pathLst>
              <a:path h="1092836" w="4088843">
                <a:moveTo>
                  <a:pt x="0" y="0"/>
                </a:moveTo>
                <a:lnTo>
                  <a:pt x="4088843" y="0"/>
                </a:lnTo>
                <a:lnTo>
                  <a:pt x="4088843" y="1092837"/>
                </a:lnTo>
                <a:lnTo>
                  <a:pt x="0" y="109283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8" id="48"/>
          <p:cNvGrpSpPr/>
          <p:nvPr/>
        </p:nvGrpSpPr>
        <p:grpSpPr>
          <a:xfrm rot="0">
            <a:off x="8614011" y="4319890"/>
            <a:ext cx="1040933" cy="1238377"/>
            <a:chOff x="0" y="0"/>
            <a:chExt cx="541843" cy="64462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541843" cy="644620"/>
            </a:xfrm>
            <a:custGeom>
              <a:avLst/>
              <a:gdLst/>
              <a:ahLst/>
              <a:cxnLst/>
              <a:rect r="r" b="b" t="t" l="l"/>
              <a:pathLst>
                <a:path h="644620" w="541843">
                  <a:moveTo>
                    <a:pt x="270922" y="644620"/>
                  </a:moveTo>
                  <a:lnTo>
                    <a:pt x="0" y="238220"/>
                  </a:lnTo>
                  <a:lnTo>
                    <a:pt x="203200" y="238220"/>
                  </a:lnTo>
                  <a:lnTo>
                    <a:pt x="203200" y="0"/>
                  </a:lnTo>
                  <a:lnTo>
                    <a:pt x="338643" y="0"/>
                  </a:lnTo>
                  <a:lnTo>
                    <a:pt x="338643" y="238220"/>
                  </a:lnTo>
                  <a:lnTo>
                    <a:pt x="541843" y="238220"/>
                  </a:lnTo>
                  <a:lnTo>
                    <a:pt x="270922" y="64462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203200" y="-66675"/>
              <a:ext cx="135443" cy="609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7187872" y="3335011"/>
            <a:ext cx="408884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INTERPOLATION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117729" y="7000035"/>
            <a:ext cx="408884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BILINEAR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154850" y="5611254"/>
            <a:ext cx="4088843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NEAREST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NEIGHBOUR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10134595"/>
            <a:ext cx="13716000" cy="152405"/>
          </a:xfrm>
          <a:custGeom>
            <a:avLst/>
            <a:gdLst/>
            <a:ahLst/>
            <a:cxnLst/>
            <a:rect r="r" b="b" t="t" l="l"/>
            <a:pathLst>
              <a:path h="152405" w="13716000">
                <a:moveTo>
                  <a:pt x="0" y="0"/>
                </a:moveTo>
                <a:lnTo>
                  <a:pt x="13716000" y="0"/>
                </a:lnTo>
                <a:lnTo>
                  <a:pt x="13716000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134595"/>
            <a:ext cx="3898073" cy="152405"/>
          </a:xfrm>
          <a:custGeom>
            <a:avLst/>
            <a:gdLst/>
            <a:ahLst/>
            <a:cxnLst/>
            <a:rect r="r" b="b" t="t" l="l"/>
            <a:pathLst>
              <a:path h="152405" w="3898073">
                <a:moveTo>
                  <a:pt x="0" y="0"/>
                </a:moveTo>
                <a:lnTo>
                  <a:pt x="3898073" y="0"/>
                </a:lnTo>
                <a:lnTo>
                  <a:pt x="3898073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89927" y="10134595"/>
            <a:ext cx="3898073" cy="152405"/>
          </a:xfrm>
          <a:custGeom>
            <a:avLst/>
            <a:gdLst/>
            <a:ahLst/>
            <a:cxnLst/>
            <a:rect r="r" b="b" t="t" l="l"/>
            <a:pathLst>
              <a:path h="152405" w="3898073">
                <a:moveTo>
                  <a:pt x="0" y="0"/>
                </a:moveTo>
                <a:lnTo>
                  <a:pt x="3898073" y="0"/>
                </a:lnTo>
                <a:lnTo>
                  <a:pt x="3898073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0134595"/>
            <a:ext cx="18288000" cy="152405"/>
          </a:xfrm>
          <a:custGeom>
            <a:avLst/>
            <a:gdLst/>
            <a:ahLst/>
            <a:cxnLst/>
            <a:rect r="r" b="b" t="t" l="l"/>
            <a:pathLst>
              <a:path h="152405" w="18288000">
                <a:moveTo>
                  <a:pt x="0" y="0"/>
                </a:moveTo>
                <a:lnTo>
                  <a:pt x="18288000" y="0"/>
                </a:lnTo>
                <a:lnTo>
                  <a:pt x="18288000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8224" y="9058418"/>
            <a:ext cx="2048713" cy="898484"/>
          </a:xfrm>
          <a:custGeom>
            <a:avLst/>
            <a:gdLst/>
            <a:ahLst/>
            <a:cxnLst/>
            <a:rect r="r" b="b" t="t" l="l"/>
            <a:pathLst>
              <a:path h="898484" w="2048713">
                <a:moveTo>
                  <a:pt x="0" y="0"/>
                </a:moveTo>
                <a:lnTo>
                  <a:pt x="2048714" y="0"/>
                </a:lnTo>
                <a:lnTo>
                  <a:pt x="2048714" y="898484"/>
                </a:lnTo>
                <a:lnTo>
                  <a:pt x="0" y="8984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8224" y="9058418"/>
            <a:ext cx="2048713" cy="898484"/>
          </a:xfrm>
          <a:custGeom>
            <a:avLst/>
            <a:gdLst/>
            <a:ahLst/>
            <a:cxnLst/>
            <a:rect r="r" b="b" t="t" l="l"/>
            <a:pathLst>
              <a:path h="898484" w="2048713">
                <a:moveTo>
                  <a:pt x="0" y="0"/>
                </a:moveTo>
                <a:lnTo>
                  <a:pt x="2048714" y="0"/>
                </a:lnTo>
                <a:lnTo>
                  <a:pt x="2048714" y="898484"/>
                </a:lnTo>
                <a:lnTo>
                  <a:pt x="0" y="898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2564" t="-164492" r="-72138" b="-16485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406072"/>
            <a:ext cx="15963895" cy="6760374"/>
          </a:xfrm>
          <a:custGeom>
            <a:avLst/>
            <a:gdLst/>
            <a:ahLst/>
            <a:cxnLst/>
            <a:rect r="r" b="b" t="t" l="l"/>
            <a:pathLst>
              <a:path h="6760374" w="15963895">
                <a:moveTo>
                  <a:pt x="0" y="0"/>
                </a:moveTo>
                <a:lnTo>
                  <a:pt x="15963895" y="0"/>
                </a:lnTo>
                <a:lnTo>
                  <a:pt x="15963895" y="6760374"/>
                </a:lnTo>
                <a:lnTo>
                  <a:pt x="0" y="67603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91945" y="9331766"/>
            <a:ext cx="5333995" cy="756637"/>
          </a:xfrm>
          <a:custGeom>
            <a:avLst/>
            <a:gdLst/>
            <a:ahLst/>
            <a:cxnLst/>
            <a:rect r="r" b="b" t="t" l="l"/>
            <a:pathLst>
              <a:path h="756637" w="5333995">
                <a:moveTo>
                  <a:pt x="0" y="0"/>
                </a:moveTo>
                <a:lnTo>
                  <a:pt x="5333995" y="0"/>
                </a:lnTo>
                <a:lnTo>
                  <a:pt x="5333995" y="756638"/>
                </a:lnTo>
                <a:lnTo>
                  <a:pt x="0" y="7566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56212" y="2781681"/>
            <a:ext cx="4723638" cy="4723638"/>
          </a:xfrm>
          <a:custGeom>
            <a:avLst/>
            <a:gdLst/>
            <a:ahLst/>
            <a:cxnLst/>
            <a:rect r="r" b="b" t="t" l="l"/>
            <a:pathLst>
              <a:path h="4723638" w="4723638">
                <a:moveTo>
                  <a:pt x="0" y="0"/>
                </a:moveTo>
                <a:lnTo>
                  <a:pt x="4723637" y="0"/>
                </a:lnTo>
                <a:lnTo>
                  <a:pt x="4723637" y="4723638"/>
                </a:lnTo>
                <a:lnTo>
                  <a:pt x="0" y="472363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53689" y="1860041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0696" y="996786"/>
            <a:ext cx="760093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8100" b="true">
                <a:solidFill>
                  <a:srgbClr val="7D191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</a:t>
            </a:r>
          </a:p>
          <a:p>
            <a:pPr algn="l">
              <a:lnSpc>
                <a:spcPts val="405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390970" y="6561430"/>
            <a:ext cx="97155" cy="83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9"/>
              </a:lnSpc>
            </a:pPr>
            <a:r>
              <a:rPr lang="en-US" sz="2999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62608" y="9544079"/>
            <a:ext cx="828689" cy="32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01/07/19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627750" y="9544093"/>
            <a:ext cx="279806" cy="32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84797" y="8402662"/>
            <a:ext cx="4196834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 image : 1024 x 1024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68975" y="7746912"/>
            <a:ext cx="4898112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resolution image : 128 X 128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10134595"/>
            <a:ext cx="13716000" cy="152405"/>
          </a:xfrm>
          <a:custGeom>
            <a:avLst/>
            <a:gdLst/>
            <a:ahLst/>
            <a:cxnLst/>
            <a:rect r="r" b="b" t="t" l="l"/>
            <a:pathLst>
              <a:path h="152405" w="13716000">
                <a:moveTo>
                  <a:pt x="0" y="0"/>
                </a:moveTo>
                <a:lnTo>
                  <a:pt x="13716000" y="0"/>
                </a:lnTo>
                <a:lnTo>
                  <a:pt x="13716000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134595"/>
            <a:ext cx="3898073" cy="152405"/>
          </a:xfrm>
          <a:custGeom>
            <a:avLst/>
            <a:gdLst/>
            <a:ahLst/>
            <a:cxnLst/>
            <a:rect r="r" b="b" t="t" l="l"/>
            <a:pathLst>
              <a:path h="152405" w="3898073">
                <a:moveTo>
                  <a:pt x="0" y="0"/>
                </a:moveTo>
                <a:lnTo>
                  <a:pt x="3898073" y="0"/>
                </a:lnTo>
                <a:lnTo>
                  <a:pt x="3898073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89927" y="10134595"/>
            <a:ext cx="3898073" cy="152405"/>
          </a:xfrm>
          <a:custGeom>
            <a:avLst/>
            <a:gdLst/>
            <a:ahLst/>
            <a:cxnLst/>
            <a:rect r="r" b="b" t="t" l="l"/>
            <a:pathLst>
              <a:path h="152405" w="3898073">
                <a:moveTo>
                  <a:pt x="0" y="0"/>
                </a:moveTo>
                <a:lnTo>
                  <a:pt x="3898073" y="0"/>
                </a:lnTo>
                <a:lnTo>
                  <a:pt x="3898073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0134595"/>
            <a:ext cx="18288000" cy="152405"/>
          </a:xfrm>
          <a:custGeom>
            <a:avLst/>
            <a:gdLst/>
            <a:ahLst/>
            <a:cxnLst/>
            <a:rect r="r" b="b" t="t" l="l"/>
            <a:pathLst>
              <a:path h="152405" w="18288000">
                <a:moveTo>
                  <a:pt x="0" y="0"/>
                </a:moveTo>
                <a:lnTo>
                  <a:pt x="18288000" y="0"/>
                </a:lnTo>
                <a:lnTo>
                  <a:pt x="18288000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8224" y="9058418"/>
            <a:ext cx="2048713" cy="898484"/>
          </a:xfrm>
          <a:custGeom>
            <a:avLst/>
            <a:gdLst/>
            <a:ahLst/>
            <a:cxnLst/>
            <a:rect r="r" b="b" t="t" l="l"/>
            <a:pathLst>
              <a:path h="898484" w="2048713">
                <a:moveTo>
                  <a:pt x="0" y="0"/>
                </a:moveTo>
                <a:lnTo>
                  <a:pt x="2048714" y="0"/>
                </a:lnTo>
                <a:lnTo>
                  <a:pt x="2048714" y="898484"/>
                </a:lnTo>
                <a:lnTo>
                  <a:pt x="0" y="8984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8224" y="9058418"/>
            <a:ext cx="2048713" cy="898484"/>
          </a:xfrm>
          <a:custGeom>
            <a:avLst/>
            <a:gdLst/>
            <a:ahLst/>
            <a:cxnLst/>
            <a:rect r="r" b="b" t="t" l="l"/>
            <a:pathLst>
              <a:path h="898484" w="2048713">
                <a:moveTo>
                  <a:pt x="0" y="0"/>
                </a:moveTo>
                <a:lnTo>
                  <a:pt x="2048714" y="0"/>
                </a:lnTo>
                <a:lnTo>
                  <a:pt x="2048714" y="898484"/>
                </a:lnTo>
                <a:lnTo>
                  <a:pt x="0" y="898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2564" t="-164492" r="-72138" b="-16485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406072"/>
            <a:ext cx="15963895" cy="6760374"/>
          </a:xfrm>
          <a:custGeom>
            <a:avLst/>
            <a:gdLst/>
            <a:ahLst/>
            <a:cxnLst/>
            <a:rect r="r" b="b" t="t" l="l"/>
            <a:pathLst>
              <a:path h="6760374" w="15963895">
                <a:moveTo>
                  <a:pt x="0" y="0"/>
                </a:moveTo>
                <a:lnTo>
                  <a:pt x="15963895" y="0"/>
                </a:lnTo>
                <a:lnTo>
                  <a:pt x="15963895" y="6760374"/>
                </a:lnTo>
                <a:lnTo>
                  <a:pt x="0" y="67603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91945" y="9331766"/>
            <a:ext cx="5333995" cy="756637"/>
          </a:xfrm>
          <a:custGeom>
            <a:avLst/>
            <a:gdLst/>
            <a:ahLst/>
            <a:cxnLst/>
            <a:rect r="r" b="b" t="t" l="l"/>
            <a:pathLst>
              <a:path h="756637" w="5333995">
                <a:moveTo>
                  <a:pt x="0" y="0"/>
                </a:moveTo>
                <a:lnTo>
                  <a:pt x="5333995" y="0"/>
                </a:lnTo>
                <a:lnTo>
                  <a:pt x="5333995" y="756638"/>
                </a:lnTo>
                <a:lnTo>
                  <a:pt x="0" y="7566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06245" y="1914068"/>
            <a:ext cx="5889237" cy="5889237"/>
          </a:xfrm>
          <a:custGeom>
            <a:avLst/>
            <a:gdLst/>
            <a:ahLst/>
            <a:cxnLst/>
            <a:rect r="r" b="b" t="t" l="l"/>
            <a:pathLst>
              <a:path h="5889237" w="5889237">
                <a:moveTo>
                  <a:pt x="0" y="0"/>
                </a:moveTo>
                <a:lnTo>
                  <a:pt x="5889237" y="0"/>
                </a:lnTo>
                <a:lnTo>
                  <a:pt x="5889237" y="5889237"/>
                </a:lnTo>
                <a:lnTo>
                  <a:pt x="0" y="588923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02708" y="1914068"/>
            <a:ext cx="5889237" cy="5784825"/>
          </a:xfrm>
          <a:custGeom>
            <a:avLst/>
            <a:gdLst/>
            <a:ahLst/>
            <a:cxnLst/>
            <a:rect r="r" b="b" t="t" l="l"/>
            <a:pathLst>
              <a:path h="5784825" w="5889237">
                <a:moveTo>
                  <a:pt x="0" y="0"/>
                </a:moveTo>
                <a:lnTo>
                  <a:pt x="5889237" y="0"/>
                </a:lnTo>
                <a:lnTo>
                  <a:pt x="5889237" y="5784825"/>
                </a:lnTo>
                <a:lnTo>
                  <a:pt x="0" y="5784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-180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1914068"/>
            <a:ext cx="5784825" cy="5784825"/>
          </a:xfrm>
          <a:custGeom>
            <a:avLst/>
            <a:gdLst/>
            <a:ahLst/>
            <a:cxnLst/>
            <a:rect r="r" b="b" t="t" l="l"/>
            <a:pathLst>
              <a:path h="5784825" w="5784825">
                <a:moveTo>
                  <a:pt x="0" y="0"/>
                </a:moveTo>
                <a:lnTo>
                  <a:pt x="5784825" y="0"/>
                </a:lnTo>
                <a:lnTo>
                  <a:pt x="5784825" y="5784825"/>
                </a:lnTo>
                <a:lnTo>
                  <a:pt x="0" y="578482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0696" y="996786"/>
            <a:ext cx="760093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8100" b="true">
                <a:solidFill>
                  <a:srgbClr val="7D191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</a:t>
            </a:r>
          </a:p>
          <a:p>
            <a:pPr algn="l">
              <a:lnSpc>
                <a:spcPts val="405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390970" y="6561430"/>
            <a:ext cx="97155" cy="83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9"/>
              </a:lnSpc>
            </a:pPr>
            <a:r>
              <a:rPr lang="en-US" sz="2999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62608" y="9544079"/>
            <a:ext cx="828689" cy="32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01/07/19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627750" y="9544093"/>
            <a:ext cx="279806" cy="32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66029" y="7736630"/>
            <a:ext cx="5889237" cy="182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Bilinear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PSNR Value : 30.9632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SSIM Value :  0.6903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4867" y="7736630"/>
            <a:ext cx="5889237" cy="137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Nearest 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PSNR Value: 30.7079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SSIM Value : 0.5853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17191" y="7736630"/>
            <a:ext cx="5889237" cy="182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Bicubic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PSNR Value : 30.8095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SSIM Value : 0.6845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10134595"/>
            <a:ext cx="13716000" cy="152405"/>
          </a:xfrm>
          <a:custGeom>
            <a:avLst/>
            <a:gdLst/>
            <a:ahLst/>
            <a:cxnLst/>
            <a:rect r="r" b="b" t="t" l="l"/>
            <a:pathLst>
              <a:path h="152405" w="13716000">
                <a:moveTo>
                  <a:pt x="0" y="0"/>
                </a:moveTo>
                <a:lnTo>
                  <a:pt x="13716000" y="0"/>
                </a:lnTo>
                <a:lnTo>
                  <a:pt x="13716000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134595"/>
            <a:ext cx="3898073" cy="152405"/>
          </a:xfrm>
          <a:custGeom>
            <a:avLst/>
            <a:gdLst/>
            <a:ahLst/>
            <a:cxnLst/>
            <a:rect r="r" b="b" t="t" l="l"/>
            <a:pathLst>
              <a:path h="152405" w="3898073">
                <a:moveTo>
                  <a:pt x="0" y="0"/>
                </a:moveTo>
                <a:lnTo>
                  <a:pt x="3898073" y="0"/>
                </a:lnTo>
                <a:lnTo>
                  <a:pt x="3898073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89927" y="10134595"/>
            <a:ext cx="3898073" cy="152405"/>
          </a:xfrm>
          <a:custGeom>
            <a:avLst/>
            <a:gdLst/>
            <a:ahLst/>
            <a:cxnLst/>
            <a:rect r="r" b="b" t="t" l="l"/>
            <a:pathLst>
              <a:path h="152405" w="3898073">
                <a:moveTo>
                  <a:pt x="0" y="0"/>
                </a:moveTo>
                <a:lnTo>
                  <a:pt x="3898073" y="0"/>
                </a:lnTo>
                <a:lnTo>
                  <a:pt x="3898073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0134595"/>
            <a:ext cx="18288000" cy="152405"/>
          </a:xfrm>
          <a:custGeom>
            <a:avLst/>
            <a:gdLst/>
            <a:ahLst/>
            <a:cxnLst/>
            <a:rect r="r" b="b" t="t" l="l"/>
            <a:pathLst>
              <a:path h="152405" w="18288000">
                <a:moveTo>
                  <a:pt x="0" y="0"/>
                </a:moveTo>
                <a:lnTo>
                  <a:pt x="18288000" y="0"/>
                </a:lnTo>
                <a:lnTo>
                  <a:pt x="18288000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8224" y="9058418"/>
            <a:ext cx="2048713" cy="898484"/>
          </a:xfrm>
          <a:custGeom>
            <a:avLst/>
            <a:gdLst/>
            <a:ahLst/>
            <a:cxnLst/>
            <a:rect r="r" b="b" t="t" l="l"/>
            <a:pathLst>
              <a:path h="898484" w="2048713">
                <a:moveTo>
                  <a:pt x="0" y="0"/>
                </a:moveTo>
                <a:lnTo>
                  <a:pt x="2048714" y="0"/>
                </a:lnTo>
                <a:lnTo>
                  <a:pt x="2048714" y="898484"/>
                </a:lnTo>
                <a:lnTo>
                  <a:pt x="0" y="8984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8224" y="9058418"/>
            <a:ext cx="2048713" cy="898484"/>
          </a:xfrm>
          <a:custGeom>
            <a:avLst/>
            <a:gdLst/>
            <a:ahLst/>
            <a:cxnLst/>
            <a:rect r="r" b="b" t="t" l="l"/>
            <a:pathLst>
              <a:path h="898484" w="2048713">
                <a:moveTo>
                  <a:pt x="0" y="0"/>
                </a:moveTo>
                <a:lnTo>
                  <a:pt x="2048714" y="0"/>
                </a:lnTo>
                <a:lnTo>
                  <a:pt x="2048714" y="898484"/>
                </a:lnTo>
                <a:lnTo>
                  <a:pt x="0" y="898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2564" t="-164492" r="-72138" b="-16485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2530" y="2469351"/>
            <a:ext cx="15963895" cy="6760374"/>
          </a:xfrm>
          <a:custGeom>
            <a:avLst/>
            <a:gdLst/>
            <a:ahLst/>
            <a:cxnLst/>
            <a:rect r="r" b="b" t="t" l="l"/>
            <a:pathLst>
              <a:path h="6760374" w="15963895">
                <a:moveTo>
                  <a:pt x="0" y="0"/>
                </a:moveTo>
                <a:lnTo>
                  <a:pt x="15963895" y="0"/>
                </a:lnTo>
                <a:lnTo>
                  <a:pt x="15963895" y="6760374"/>
                </a:lnTo>
                <a:lnTo>
                  <a:pt x="0" y="67603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91945" y="9331766"/>
            <a:ext cx="5333995" cy="756637"/>
          </a:xfrm>
          <a:custGeom>
            <a:avLst/>
            <a:gdLst/>
            <a:ahLst/>
            <a:cxnLst/>
            <a:rect r="r" b="b" t="t" l="l"/>
            <a:pathLst>
              <a:path h="756637" w="5333995">
                <a:moveTo>
                  <a:pt x="0" y="0"/>
                </a:moveTo>
                <a:lnTo>
                  <a:pt x="5333995" y="0"/>
                </a:lnTo>
                <a:lnTo>
                  <a:pt x="5333995" y="756638"/>
                </a:lnTo>
                <a:lnTo>
                  <a:pt x="0" y="7566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49036" y="2121666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53315" y="3112557"/>
            <a:ext cx="4723638" cy="4723638"/>
          </a:xfrm>
          <a:custGeom>
            <a:avLst/>
            <a:gdLst/>
            <a:ahLst/>
            <a:cxnLst/>
            <a:rect r="r" b="b" t="t" l="l"/>
            <a:pathLst>
              <a:path h="4723638" w="4723638">
                <a:moveTo>
                  <a:pt x="0" y="0"/>
                </a:moveTo>
                <a:lnTo>
                  <a:pt x="4723637" y="0"/>
                </a:lnTo>
                <a:lnTo>
                  <a:pt x="4723637" y="4723638"/>
                </a:lnTo>
                <a:lnTo>
                  <a:pt x="0" y="472363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0696" y="996786"/>
            <a:ext cx="760093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8100" b="true">
                <a:solidFill>
                  <a:srgbClr val="7D191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</a:t>
            </a:r>
          </a:p>
          <a:p>
            <a:pPr algn="l">
              <a:lnSpc>
                <a:spcPts val="405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390970" y="6561430"/>
            <a:ext cx="97155" cy="83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9"/>
              </a:lnSpc>
            </a:pPr>
            <a:r>
              <a:rPr lang="en-US" sz="2999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62608" y="9544079"/>
            <a:ext cx="828689" cy="32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01/07/19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627750" y="9544093"/>
            <a:ext cx="279806" cy="32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53740" y="8008537"/>
            <a:ext cx="4898112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resolution image : 128 X 128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35131" y="8729345"/>
            <a:ext cx="4196834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 image : 1024 x 1024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10134595"/>
            <a:ext cx="13716000" cy="152405"/>
          </a:xfrm>
          <a:custGeom>
            <a:avLst/>
            <a:gdLst/>
            <a:ahLst/>
            <a:cxnLst/>
            <a:rect r="r" b="b" t="t" l="l"/>
            <a:pathLst>
              <a:path h="152405" w="13716000">
                <a:moveTo>
                  <a:pt x="0" y="0"/>
                </a:moveTo>
                <a:lnTo>
                  <a:pt x="13716000" y="0"/>
                </a:lnTo>
                <a:lnTo>
                  <a:pt x="13716000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134595"/>
            <a:ext cx="3898073" cy="152405"/>
          </a:xfrm>
          <a:custGeom>
            <a:avLst/>
            <a:gdLst/>
            <a:ahLst/>
            <a:cxnLst/>
            <a:rect r="r" b="b" t="t" l="l"/>
            <a:pathLst>
              <a:path h="152405" w="3898073">
                <a:moveTo>
                  <a:pt x="0" y="0"/>
                </a:moveTo>
                <a:lnTo>
                  <a:pt x="3898073" y="0"/>
                </a:lnTo>
                <a:lnTo>
                  <a:pt x="3898073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89927" y="10134595"/>
            <a:ext cx="3898073" cy="152405"/>
          </a:xfrm>
          <a:custGeom>
            <a:avLst/>
            <a:gdLst/>
            <a:ahLst/>
            <a:cxnLst/>
            <a:rect r="r" b="b" t="t" l="l"/>
            <a:pathLst>
              <a:path h="152405" w="3898073">
                <a:moveTo>
                  <a:pt x="0" y="0"/>
                </a:moveTo>
                <a:lnTo>
                  <a:pt x="3898073" y="0"/>
                </a:lnTo>
                <a:lnTo>
                  <a:pt x="3898073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0134595"/>
            <a:ext cx="18288000" cy="152405"/>
          </a:xfrm>
          <a:custGeom>
            <a:avLst/>
            <a:gdLst/>
            <a:ahLst/>
            <a:cxnLst/>
            <a:rect r="r" b="b" t="t" l="l"/>
            <a:pathLst>
              <a:path h="152405" w="18288000">
                <a:moveTo>
                  <a:pt x="0" y="0"/>
                </a:moveTo>
                <a:lnTo>
                  <a:pt x="18288000" y="0"/>
                </a:lnTo>
                <a:lnTo>
                  <a:pt x="18288000" y="152405"/>
                </a:lnTo>
                <a:lnTo>
                  <a:pt x="0" y="1524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8224" y="9058418"/>
            <a:ext cx="2048713" cy="898484"/>
          </a:xfrm>
          <a:custGeom>
            <a:avLst/>
            <a:gdLst/>
            <a:ahLst/>
            <a:cxnLst/>
            <a:rect r="r" b="b" t="t" l="l"/>
            <a:pathLst>
              <a:path h="898484" w="2048713">
                <a:moveTo>
                  <a:pt x="0" y="0"/>
                </a:moveTo>
                <a:lnTo>
                  <a:pt x="2048714" y="0"/>
                </a:lnTo>
                <a:lnTo>
                  <a:pt x="2048714" y="898484"/>
                </a:lnTo>
                <a:lnTo>
                  <a:pt x="0" y="8984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8224" y="9058418"/>
            <a:ext cx="2048713" cy="898484"/>
          </a:xfrm>
          <a:custGeom>
            <a:avLst/>
            <a:gdLst/>
            <a:ahLst/>
            <a:cxnLst/>
            <a:rect r="r" b="b" t="t" l="l"/>
            <a:pathLst>
              <a:path h="898484" w="2048713">
                <a:moveTo>
                  <a:pt x="0" y="0"/>
                </a:moveTo>
                <a:lnTo>
                  <a:pt x="2048714" y="0"/>
                </a:lnTo>
                <a:lnTo>
                  <a:pt x="2048714" y="898484"/>
                </a:lnTo>
                <a:lnTo>
                  <a:pt x="0" y="898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2564" t="-164492" r="-72138" b="-16485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2530" y="2469351"/>
            <a:ext cx="15963895" cy="6760374"/>
          </a:xfrm>
          <a:custGeom>
            <a:avLst/>
            <a:gdLst/>
            <a:ahLst/>
            <a:cxnLst/>
            <a:rect r="r" b="b" t="t" l="l"/>
            <a:pathLst>
              <a:path h="6760374" w="15963895">
                <a:moveTo>
                  <a:pt x="0" y="0"/>
                </a:moveTo>
                <a:lnTo>
                  <a:pt x="15963895" y="0"/>
                </a:lnTo>
                <a:lnTo>
                  <a:pt x="15963895" y="6760374"/>
                </a:lnTo>
                <a:lnTo>
                  <a:pt x="0" y="67603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91945" y="9331766"/>
            <a:ext cx="5333995" cy="756637"/>
          </a:xfrm>
          <a:custGeom>
            <a:avLst/>
            <a:gdLst/>
            <a:ahLst/>
            <a:cxnLst/>
            <a:rect r="r" b="b" t="t" l="l"/>
            <a:pathLst>
              <a:path h="756637" w="5333995">
                <a:moveTo>
                  <a:pt x="0" y="0"/>
                </a:moveTo>
                <a:lnTo>
                  <a:pt x="5333995" y="0"/>
                </a:lnTo>
                <a:lnTo>
                  <a:pt x="5333995" y="756638"/>
                </a:lnTo>
                <a:lnTo>
                  <a:pt x="0" y="7566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33015" y="1653990"/>
            <a:ext cx="5762389" cy="5969326"/>
          </a:xfrm>
          <a:custGeom>
            <a:avLst/>
            <a:gdLst/>
            <a:ahLst/>
            <a:cxnLst/>
            <a:rect r="r" b="b" t="t" l="l"/>
            <a:pathLst>
              <a:path h="5969326" w="5762389">
                <a:moveTo>
                  <a:pt x="0" y="0"/>
                </a:moveTo>
                <a:lnTo>
                  <a:pt x="5762389" y="0"/>
                </a:lnTo>
                <a:lnTo>
                  <a:pt x="5762389" y="5969325"/>
                </a:lnTo>
                <a:lnTo>
                  <a:pt x="0" y="596932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795" t="0" r="-1795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55998" y="1643213"/>
            <a:ext cx="6356958" cy="5990880"/>
          </a:xfrm>
          <a:custGeom>
            <a:avLst/>
            <a:gdLst/>
            <a:ahLst/>
            <a:cxnLst/>
            <a:rect r="r" b="b" t="t" l="l"/>
            <a:pathLst>
              <a:path h="5990880" w="6356958">
                <a:moveTo>
                  <a:pt x="0" y="0"/>
                </a:moveTo>
                <a:lnTo>
                  <a:pt x="6356958" y="0"/>
                </a:lnTo>
                <a:lnTo>
                  <a:pt x="6356958" y="5990879"/>
                </a:lnTo>
                <a:lnTo>
                  <a:pt x="0" y="599087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4602" r="0" b="-150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73060" y="1615554"/>
            <a:ext cx="6029059" cy="5969326"/>
          </a:xfrm>
          <a:custGeom>
            <a:avLst/>
            <a:gdLst/>
            <a:ahLst/>
            <a:cxnLst/>
            <a:rect r="r" b="b" t="t" l="l"/>
            <a:pathLst>
              <a:path h="5969326" w="6029059">
                <a:moveTo>
                  <a:pt x="0" y="0"/>
                </a:moveTo>
                <a:lnTo>
                  <a:pt x="6029058" y="0"/>
                </a:lnTo>
                <a:lnTo>
                  <a:pt x="6029058" y="5969326"/>
                </a:lnTo>
                <a:lnTo>
                  <a:pt x="0" y="59693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-100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7605" y="863436"/>
            <a:ext cx="760093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8100" b="true">
                <a:solidFill>
                  <a:srgbClr val="7D191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</a:t>
            </a:r>
          </a:p>
          <a:p>
            <a:pPr algn="l">
              <a:lnSpc>
                <a:spcPts val="405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390970" y="6561430"/>
            <a:ext cx="97155" cy="83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9"/>
              </a:lnSpc>
            </a:pPr>
            <a:r>
              <a:rPr lang="en-US" sz="2999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62608" y="9544079"/>
            <a:ext cx="828689" cy="32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01/07/19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627750" y="9544093"/>
            <a:ext cx="279806" cy="32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0696" y="7699180"/>
            <a:ext cx="5889237" cy="137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Nearest 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PSNR Value: 43.6068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SSIM Value : 0.9198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89859" y="7699180"/>
            <a:ext cx="5889237" cy="182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Bilinear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PSNR Value : 38.3289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SSIM Value :  0.8889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206167" y="7615042"/>
            <a:ext cx="5889237" cy="182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Bicubic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PSNR Value : 37.5229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SSIM Value : 0.8998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DAG1eozqdUQ</dc:identifier>
  <dcterms:modified xsi:type="dcterms:W3CDTF">2011-08-01T06:04:30Z</dcterms:modified>
  <cp:revision>1</cp:revision>
  <dc:title>MIDsem Presentation</dc:title>
</cp:coreProperties>
</file>